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38"/>
  </p:notesMasterIdLst>
  <p:sldIdLst>
    <p:sldId id="265" r:id="rId2"/>
    <p:sldId id="256" r:id="rId3"/>
    <p:sldId id="275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3" r:id="rId12"/>
    <p:sldId id="311" r:id="rId13"/>
    <p:sldId id="310" r:id="rId14"/>
    <p:sldId id="320" r:id="rId15"/>
    <p:sldId id="312" r:id="rId16"/>
    <p:sldId id="321" r:id="rId17"/>
    <p:sldId id="305" r:id="rId18"/>
    <p:sldId id="323" r:id="rId19"/>
    <p:sldId id="325" r:id="rId20"/>
    <p:sldId id="326" r:id="rId21"/>
    <p:sldId id="327" r:id="rId22"/>
    <p:sldId id="324" r:id="rId23"/>
    <p:sldId id="306" r:id="rId24"/>
    <p:sldId id="307" r:id="rId25"/>
    <p:sldId id="313" r:id="rId26"/>
    <p:sldId id="308" r:id="rId27"/>
    <p:sldId id="309" r:id="rId28"/>
    <p:sldId id="314" r:id="rId29"/>
    <p:sldId id="315" r:id="rId30"/>
    <p:sldId id="316" r:id="rId31"/>
    <p:sldId id="317" r:id="rId32"/>
    <p:sldId id="318" r:id="rId33"/>
    <p:sldId id="319" r:id="rId34"/>
    <p:sldId id="278" r:id="rId35"/>
    <p:sldId id="322" r:id="rId36"/>
    <p:sldId id="266" r:id="rId37"/>
  </p:sldIdLst>
  <p:sldSz cx="9144000" cy="5143500" type="screen16x9"/>
  <p:notesSz cx="9144000" cy="5143500"/>
  <p:defaultTextStyle>
    <a:defPPr>
      <a:defRPr lang="en-US"/>
    </a:defPPr>
    <a:lvl1pPr marL="0" lvl="0" algn="l" rtl="0">
      <a:defRPr lang="en-US" sz="1800">
        <a:solidFill>
          <a:schemeClr val="tx1"/>
        </a:solidFill>
        <a:latin typeface="+mn-lt"/>
      </a:defRPr>
    </a:lvl1pPr>
    <a:lvl2pPr marL="457200" lvl="1" algn="l" rtl="0">
      <a:defRPr lang="en-US" sz="1800">
        <a:solidFill>
          <a:schemeClr val="tx1"/>
        </a:solidFill>
        <a:latin typeface="+mn-lt"/>
      </a:defRPr>
    </a:lvl2pPr>
    <a:lvl3pPr marL="914400" lvl="2" algn="l" rtl="0">
      <a:defRPr lang="en-US" sz="1800">
        <a:solidFill>
          <a:schemeClr val="tx1"/>
        </a:solidFill>
        <a:latin typeface="+mn-lt"/>
      </a:defRPr>
    </a:lvl3pPr>
    <a:lvl4pPr marL="1371600" lvl="3" algn="l" rtl="0">
      <a:defRPr lang="en-US" sz="1800">
        <a:solidFill>
          <a:schemeClr val="tx1"/>
        </a:solidFill>
        <a:latin typeface="+mn-lt"/>
      </a:defRPr>
    </a:lvl4pPr>
    <a:lvl5pPr marL="1828800" lvl="4" algn="l" rtl="0">
      <a:defRPr lang="en-US" sz="1800">
        <a:solidFill>
          <a:schemeClr val="tx1"/>
        </a:solidFill>
        <a:latin typeface="+mn-lt"/>
      </a:defRPr>
    </a:lvl5pPr>
    <a:lvl6pPr marL="2286000" lvl="5" algn="l" rtl="0">
      <a:defRPr lang="en-US" sz="1800">
        <a:solidFill>
          <a:schemeClr val="tx1"/>
        </a:solidFill>
        <a:latin typeface="+mn-lt"/>
      </a:defRPr>
    </a:lvl6pPr>
    <a:lvl7pPr marL="2743200" lvl="6" algn="l" rtl="0">
      <a:defRPr lang="en-US" sz="1800">
        <a:solidFill>
          <a:schemeClr val="tx1"/>
        </a:solidFill>
        <a:latin typeface="+mn-lt"/>
      </a:defRPr>
    </a:lvl7pPr>
    <a:lvl8pPr marL="3200400" lvl="7" algn="l" rtl="0">
      <a:defRPr lang="en-US" sz="1800">
        <a:solidFill>
          <a:schemeClr val="tx1"/>
        </a:solidFill>
        <a:latin typeface="+mn-lt"/>
      </a:defRPr>
    </a:lvl8pPr>
    <a:lvl9pPr marL="3657600" lvl="8" algn="l" rtl="0">
      <a:defRPr lang="en-US" sz="1800">
        <a:solidFill>
          <a:schemeClr val="tx1"/>
        </a:solidFill>
        <a:latin typeface="+mn-lt"/>
      </a:defRPr>
    </a:lvl9pPr>
  </p:defaultTextStyle>
  <p:extLst>
    <p:ext uri="{521415D9-36F7-43E2-AB2F-B90AF26B5E84}">
      <p14:sectionLst xmlns:p14="http://schemas.microsoft.com/office/powerpoint/2010/main">
        <p14:section name="Výchozí oddíl" id="{E3A34341-67D4-41C6-85F7-14A06A240B36}">
          <p14:sldIdLst>
            <p14:sldId id="265"/>
            <p14:sldId id="256"/>
            <p14:sldId id="275"/>
            <p14:sldId id="297"/>
            <p14:sldId id="298"/>
            <p14:sldId id="299"/>
            <p14:sldId id="300"/>
            <p14:sldId id="301"/>
            <p14:sldId id="302"/>
            <p14:sldId id="304"/>
            <p14:sldId id="303"/>
            <p14:sldId id="311"/>
            <p14:sldId id="310"/>
            <p14:sldId id="320"/>
            <p14:sldId id="312"/>
            <p14:sldId id="321"/>
            <p14:sldId id="305"/>
            <p14:sldId id="323"/>
            <p14:sldId id="325"/>
            <p14:sldId id="326"/>
            <p14:sldId id="327"/>
            <p14:sldId id="324"/>
            <p14:sldId id="306"/>
            <p14:sldId id="307"/>
            <p14:sldId id="313"/>
            <p14:sldId id="308"/>
            <p14:sldId id="309"/>
            <p14:sldId id="314"/>
            <p14:sldId id="315"/>
            <p14:sldId id="316"/>
            <p14:sldId id="317"/>
            <p14:sldId id="318"/>
            <p14:sldId id="319"/>
            <p14:sldId id="278"/>
            <p14:sldId id="32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FF99"/>
    <a:srgbClr val="FFFFCC"/>
    <a:srgbClr val="CCCCFF"/>
    <a:srgbClr val="CCECFF"/>
    <a:srgbClr val="E0C0A0"/>
    <a:srgbClr val="FFCCCC"/>
    <a:srgbClr val="CCFFCC"/>
    <a:srgbClr val="F8F8F8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295" autoAdjust="0"/>
  </p:normalViewPr>
  <p:slideViewPr>
    <p:cSldViewPr>
      <p:cViewPr varScale="1">
        <p:scale>
          <a:sx n="94" d="100"/>
          <a:sy n="94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D2826-E023-4FAF-9C5F-B1AAE29F4A58}" type="doc">
      <dgm:prSet loTypeId="urn:microsoft.com/office/officeart/2005/8/layout/matrix1" loCatId="matrix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1C628E05-4395-47D7-94DD-A3A98CB0EF92}">
      <dgm:prSet phldrT="[Text]" custT="1"/>
      <dgm:spPr/>
      <dgm:t>
        <a:bodyPr/>
        <a:lstStyle/>
        <a:p>
          <a:r>
            <a:rPr lang="cs-CZ" sz="2000" b="1">
              <a:latin typeface="Arial" panose="020B0604020202020204" pitchFamily="34" charset="0"/>
              <a:cs typeface="Arial" panose="020B0604020202020204" pitchFamily="34" charset="0"/>
            </a:rPr>
            <a:t>MENTOR</a:t>
          </a:r>
        </a:p>
        <a:p>
          <a:r>
            <a:rPr lang="cs-CZ" sz="1800">
              <a:latin typeface="Arial" panose="020B0604020202020204" pitchFamily="34" charset="0"/>
              <a:cs typeface="Arial" panose="020B0604020202020204" pitchFamily="34" charset="0"/>
            </a:rPr>
            <a:t>Ing. Jiří Otipka</a:t>
          </a:r>
        </a:p>
      </dgm:t>
    </dgm:pt>
    <dgm:pt modelId="{94408D8F-8D82-462C-B13A-59593AA79D07}" type="parTrans" cxnId="{FF961493-E37A-4A9D-B3C9-86E5DED84EF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6AC38-E5CF-4009-9BEE-671C05B6022A}" type="sibTrans" cxnId="{FF961493-E37A-4A9D-B3C9-86E5DED84EF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1CC78-EC41-4A32-90BA-DE1A3F928379}">
      <dgm:prSet phldrT="[Text]" custT="1"/>
      <dgm:spPr/>
      <dgm:t>
        <a:bodyPr tIns="360000"/>
        <a:lstStyle/>
        <a:p>
          <a:r>
            <a:rPr lang="cs-CZ" sz="2800" b="1" dirty="0">
              <a:latin typeface="Arial" panose="020B0604020202020204" pitchFamily="34" charset="0"/>
              <a:cs typeface="Arial" panose="020B0604020202020204" pitchFamily="34" charset="0"/>
            </a:rPr>
            <a:t>KONSTRUKTÉR</a:t>
          </a:r>
        </a:p>
        <a:p>
          <a:r>
            <a:rPr lang="cs-CZ" sz="1800" dirty="0">
              <a:latin typeface="Arial" panose="020B0604020202020204" pitchFamily="34" charset="0"/>
              <a:cs typeface="Arial" panose="020B0604020202020204" pitchFamily="34" charset="0"/>
            </a:rPr>
            <a:t>Josef </a:t>
          </a:r>
          <a:r>
            <a:rPr lang="cs-CZ" sz="1800" dirty="0" err="1">
              <a:latin typeface="Arial" panose="020B0604020202020204" pitchFamily="34" charset="0"/>
              <a:cs typeface="Arial" panose="020B0604020202020204" pitchFamily="34" charset="0"/>
            </a:rPr>
            <a:t>Helásek</a:t>
          </a:r>
          <a:endParaRPr lang="cs-CZ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cs-CZ" sz="1100" i="1" dirty="0" smtClean="0">
              <a:latin typeface="Arial" panose="020B0604020202020204" pitchFamily="34" charset="0"/>
              <a:cs typeface="Arial" panose="020B0604020202020204" pitchFamily="34" charset="0"/>
            </a:rPr>
            <a:t>(3. </a:t>
          </a:r>
          <a:r>
            <a:rPr lang="cs-CZ" sz="1100" i="1" dirty="0">
              <a:latin typeface="Arial" panose="020B0604020202020204" pitchFamily="34" charset="0"/>
              <a:cs typeface="Arial" panose="020B0604020202020204" pitchFamily="34" charset="0"/>
            </a:rPr>
            <a:t>ročník Strojírenství - </a:t>
          </a:r>
          <a:r>
            <a:rPr lang="cs-CZ" sz="1100" i="1" dirty="0" err="1">
              <a:latin typeface="Arial" panose="020B0604020202020204" pitchFamily="34" charset="0"/>
              <a:cs typeface="Arial" panose="020B0604020202020204" pitchFamily="34" charset="0"/>
            </a:rPr>
            <a:t>mechatronika</a:t>
          </a:r>
          <a:r>
            <a:rPr lang="cs-CZ" sz="1100" i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7F591-C883-448A-BA64-FF861672AE18}" type="parTrans" cxnId="{08921A0F-7EA6-40A4-9324-160BF54534F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5E9B2-494A-4688-A55B-E084B99DDDDF}" type="sibTrans" cxnId="{08921A0F-7EA6-40A4-9324-160BF54534F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1643A-6174-4E26-8FCD-991E9BC4D250}">
      <dgm:prSet phldrT="[Text]" custT="1"/>
      <dgm:spPr/>
      <dgm:t>
        <a:bodyPr tIns="0"/>
        <a:lstStyle/>
        <a:p>
          <a:pPr>
            <a:lnSpc>
              <a:spcPct val="100000"/>
            </a:lnSpc>
          </a:pPr>
          <a:r>
            <a:rPr lang="cs-CZ" sz="2800" b="1" dirty="0">
              <a:latin typeface="Arial" panose="020B0604020202020204" pitchFamily="34" charset="0"/>
              <a:cs typeface="Arial" panose="020B0604020202020204" pitchFamily="34" charset="0"/>
            </a:rPr>
            <a:t>DESIGNÉR</a:t>
          </a:r>
        </a:p>
        <a:p>
          <a:pPr>
            <a:lnSpc>
              <a:spcPct val="90000"/>
            </a:lnSpc>
          </a:pPr>
          <a:r>
            <a:rPr lang="cs-CZ" sz="1800" dirty="0">
              <a:latin typeface="Arial" panose="020B0604020202020204" pitchFamily="34" charset="0"/>
              <a:cs typeface="Arial" panose="020B0604020202020204" pitchFamily="34" charset="0"/>
            </a:rPr>
            <a:t>Pavel Baník</a:t>
          </a:r>
        </a:p>
        <a:p>
          <a:pPr>
            <a:lnSpc>
              <a:spcPct val="90000"/>
            </a:lnSpc>
          </a:pPr>
          <a:r>
            <a:rPr lang="cs-CZ" sz="1100" i="1" dirty="0" smtClean="0">
              <a:latin typeface="Arial" panose="020B0604020202020204" pitchFamily="34" charset="0"/>
              <a:cs typeface="Arial" panose="020B0604020202020204" pitchFamily="34" charset="0"/>
            </a:rPr>
            <a:t>(3. </a:t>
          </a:r>
          <a:r>
            <a:rPr lang="cs-CZ" sz="1100" i="1" dirty="0">
              <a:latin typeface="Arial" panose="020B0604020202020204" pitchFamily="34" charset="0"/>
              <a:cs typeface="Arial" panose="020B0604020202020204" pitchFamily="34" charset="0"/>
            </a:rPr>
            <a:t>ročník Strojírenství - </a:t>
          </a:r>
          <a:r>
            <a:rPr lang="cs-CZ" sz="1100" i="1" dirty="0" err="1">
              <a:latin typeface="Arial" panose="020B0604020202020204" pitchFamily="34" charset="0"/>
              <a:cs typeface="Arial" panose="020B0604020202020204" pitchFamily="34" charset="0"/>
            </a:rPr>
            <a:t>mechatronika</a:t>
          </a:r>
          <a:r>
            <a:rPr lang="cs-CZ" sz="1100" i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2DBF5-D994-4C2E-8A8E-6FF355E15624}" type="parTrans" cxnId="{A53FDA7B-B905-47B0-8B8A-DD2DC46605A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C80E1-D912-4EBB-98FD-7F81B34FF72D}" type="sibTrans" cxnId="{A53FDA7B-B905-47B0-8B8A-DD2DC46605A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6F581-7BF0-4842-AC71-2BBEEF973D16}">
      <dgm:prSet phldrT="[Text]" custT="1"/>
      <dgm:spPr/>
      <dgm:t>
        <a:bodyPr/>
        <a:lstStyle/>
        <a:p>
          <a:r>
            <a:rPr lang="cs-CZ" sz="2800" b="1" dirty="0">
              <a:latin typeface="Arial" panose="020B0604020202020204" pitchFamily="34" charset="0"/>
              <a:cs typeface="Arial" panose="020B0604020202020204" pitchFamily="34" charset="0"/>
            </a:rPr>
            <a:t>LOGISTIK</a:t>
          </a:r>
        </a:p>
        <a:p>
          <a:r>
            <a:rPr lang="cs-CZ" sz="1800" dirty="0">
              <a:latin typeface="Arial" panose="020B0604020202020204" pitchFamily="34" charset="0"/>
              <a:cs typeface="Arial" panose="020B0604020202020204" pitchFamily="34" charset="0"/>
            </a:rPr>
            <a:t>Patrik </a:t>
          </a:r>
          <a:r>
            <a:rPr lang="cs-CZ" sz="1800" dirty="0" err="1">
              <a:latin typeface="Arial" panose="020B0604020202020204" pitchFamily="34" charset="0"/>
              <a:cs typeface="Arial" panose="020B0604020202020204" pitchFamily="34" charset="0"/>
            </a:rPr>
            <a:t>Koritár</a:t>
          </a:r>
          <a:endParaRPr lang="cs-CZ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cs-CZ" sz="1100" i="1" dirty="0">
              <a:latin typeface="Arial" panose="020B0604020202020204" pitchFamily="34" charset="0"/>
              <a:cs typeface="Arial" panose="020B0604020202020204" pitchFamily="34" charset="0"/>
            </a:rPr>
            <a:t>(1. ročník Cukrář)</a:t>
          </a:r>
          <a:endParaRPr lang="cs-CZ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01544-1309-4798-A0DF-4F47D8E5AB84}" type="parTrans" cxnId="{94F1FF9C-6B20-4C3D-B4D5-88DFCB19CFB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E42C1-7C47-4336-BEF5-C4BE66F96394}" type="sibTrans" cxnId="{94F1FF9C-6B20-4C3D-B4D5-88DFCB19CFB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67388-3D8E-417A-AF6F-94A3B205860A}">
      <dgm:prSet phldrT="[Text]" custT="1"/>
      <dgm:spPr/>
      <dgm:t>
        <a:bodyPr lIns="0" tIns="216000" rIns="0" bIns="0"/>
        <a:lstStyle/>
        <a:p>
          <a:r>
            <a:rPr lang="cs-CZ" sz="2800" b="1" dirty="0">
              <a:latin typeface="Arial" panose="020B0604020202020204" pitchFamily="34" charset="0"/>
              <a:cs typeface="Arial" panose="020B0604020202020204" pitchFamily="34" charset="0"/>
            </a:rPr>
            <a:t>PROGRAMÁTOR</a:t>
          </a:r>
        </a:p>
        <a:p>
          <a:r>
            <a:rPr lang="cs-CZ" sz="1700" dirty="0">
              <a:latin typeface="Arial" panose="020B0604020202020204" pitchFamily="34" charset="0"/>
              <a:cs typeface="Arial" panose="020B0604020202020204" pitchFamily="34" charset="0"/>
            </a:rPr>
            <a:t>Kryštof </a:t>
          </a:r>
          <a:r>
            <a:rPr lang="cs-CZ" sz="1700" dirty="0" err="1">
              <a:latin typeface="Arial" panose="020B0604020202020204" pitchFamily="34" charset="0"/>
              <a:cs typeface="Arial" panose="020B0604020202020204" pitchFamily="34" charset="0"/>
            </a:rPr>
            <a:t>Montilla</a:t>
          </a:r>
          <a:endParaRPr lang="cs-CZ" sz="17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cs-CZ" sz="1100" i="1" dirty="0" smtClean="0">
              <a:latin typeface="Arial" panose="020B0604020202020204" pitchFamily="34" charset="0"/>
              <a:cs typeface="Arial" panose="020B0604020202020204" pitchFamily="34" charset="0"/>
            </a:rPr>
            <a:t>(2. </a:t>
          </a:r>
          <a:r>
            <a:rPr lang="cs-CZ" sz="1100" i="1" dirty="0">
              <a:latin typeface="Arial" panose="020B0604020202020204" pitchFamily="34" charset="0"/>
              <a:cs typeface="Arial" panose="020B0604020202020204" pitchFamily="34" charset="0"/>
            </a:rPr>
            <a:t>ročník Strojírenství - </a:t>
          </a:r>
          <a:r>
            <a:rPr lang="cs-CZ" sz="1100" i="1" dirty="0" err="1">
              <a:latin typeface="Arial" panose="020B0604020202020204" pitchFamily="34" charset="0"/>
              <a:cs typeface="Arial" panose="020B0604020202020204" pitchFamily="34" charset="0"/>
            </a:rPr>
            <a:t>mechatronika</a:t>
          </a:r>
          <a:r>
            <a:rPr lang="cs-CZ" sz="1100" i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28E55C5-E3A1-45C7-89FB-EF0F301AD92E}" type="sibTrans" cxnId="{CDA5D910-22CB-455E-92B7-C8BB0D4FD00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22071-62BD-4191-9355-3321E051AD81}" type="parTrans" cxnId="{CDA5D910-22CB-455E-92B7-C8BB0D4FD001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AABBD-130F-4430-A8DE-F5FDE73A80FB}" type="pres">
      <dgm:prSet presAssocID="{167D2826-E023-4FAF-9C5F-B1AAE29F4A5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0853FA2-B813-4E06-90E6-9037D220D318}" type="pres">
      <dgm:prSet presAssocID="{167D2826-E023-4FAF-9C5F-B1AAE29F4A58}" presName="matrix" presStyleCnt="0"/>
      <dgm:spPr/>
      <dgm:t>
        <a:bodyPr/>
        <a:lstStyle/>
        <a:p>
          <a:endParaRPr lang="cs-CZ"/>
        </a:p>
      </dgm:t>
    </dgm:pt>
    <dgm:pt modelId="{8796E9B5-0E84-4B0D-90B0-387FD0C12C4E}" type="pres">
      <dgm:prSet presAssocID="{167D2826-E023-4FAF-9C5F-B1AAE29F4A58}" presName="tile1" presStyleLbl="node1" presStyleIdx="0" presStyleCnt="4" custLinFactNeighborX="0" custLinFactNeighborY="0"/>
      <dgm:spPr/>
      <dgm:t>
        <a:bodyPr/>
        <a:lstStyle/>
        <a:p>
          <a:endParaRPr lang="cs-CZ"/>
        </a:p>
      </dgm:t>
    </dgm:pt>
    <dgm:pt modelId="{B63B758A-F553-43B8-B3E9-CDBB55B72C9B}" type="pres">
      <dgm:prSet presAssocID="{167D2826-E023-4FAF-9C5F-B1AAE29F4A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A88588-D95B-4FE1-B03F-6A893D8FF9C0}" type="pres">
      <dgm:prSet presAssocID="{167D2826-E023-4FAF-9C5F-B1AAE29F4A58}" presName="tile2" presStyleLbl="node1" presStyleIdx="1" presStyleCnt="4" custLinFactNeighborX="298"/>
      <dgm:spPr/>
      <dgm:t>
        <a:bodyPr/>
        <a:lstStyle/>
        <a:p>
          <a:endParaRPr lang="cs-CZ"/>
        </a:p>
      </dgm:t>
    </dgm:pt>
    <dgm:pt modelId="{08537BD8-7226-479D-88B1-617504FC3705}" type="pres">
      <dgm:prSet presAssocID="{167D2826-E023-4FAF-9C5F-B1AAE29F4A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68EB5E-D742-4885-B40A-A1918BD6D88D}" type="pres">
      <dgm:prSet presAssocID="{167D2826-E023-4FAF-9C5F-B1AAE29F4A58}" presName="tile3" presStyleLbl="node1" presStyleIdx="2" presStyleCnt="4" custLinFactNeighborX="-8310" custLinFactNeighborY="7381"/>
      <dgm:spPr/>
      <dgm:t>
        <a:bodyPr/>
        <a:lstStyle/>
        <a:p>
          <a:endParaRPr lang="cs-CZ"/>
        </a:p>
      </dgm:t>
    </dgm:pt>
    <dgm:pt modelId="{A27A3258-3F11-4D02-A1C4-2934B0E1711E}" type="pres">
      <dgm:prSet presAssocID="{167D2826-E023-4FAF-9C5F-B1AAE29F4A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B4C9F2-B9C9-4124-9F1F-DFA716A54995}" type="pres">
      <dgm:prSet presAssocID="{167D2826-E023-4FAF-9C5F-B1AAE29F4A58}" presName="tile4" presStyleLbl="node1" presStyleIdx="3" presStyleCnt="4"/>
      <dgm:spPr/>
      <dgm:t>
        <a:bodyPr/>
        <a:lstStyle/>
        <a:p>
          <a:endParaRPr lang="cs-CZ"/>
        </a:p>
      </dgm:t>
    </dgm:pt>
    <dgm:pt modelId="{FA76825B-FE91-422E-8E8F-0D13F470BDD7}" type="pres">
      <dgm:prSet presAssocID="{167D2826-E023-4FAF-9C5F-B1AAE29F4A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143C8-10E2-425C-BC37-ABC599180854}" type="pres">
      <dgm:prSet presAssocID="{167D2826-E023-4FAF-9C5F-B1AAE29F4A5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FF961493-E37A-4A9D-B3C9-86E5DED84EFD}" srcId="{167D2826-E023-4FAF-9C5F-B1AAE29F4A58}" destId="{1C628E05-4395-47D7-94DD-A3A98CB0EF92}" srcOrd="0" destOrd="0" parTransId="{94408D8F-8D82-462C-B13A-59593AA79D07}" sibTransId="{4ED6AC38-E5CF-4009-9BEE-671C05B6022A}"/>
    <dgm:cxn modelId="{E63B0D56-C9E9-431F-8FA2-D66E82E58650}" type="presOf" srcId="{20467388-3D8E-417A-AF6F-94A3B205860A}" destId="{8796E9B5-0E84-4B0D-90B0-387FD0C12C4E}" srcOrd="0" destOrd="0" presId="urn:microsoft.com/office/officeart/2005/8/layout/matrix1"/>
    <dgm:cxn modelId="{B642A494-770D-4997-BB0C-515530DDE032}" type="presOf" srcId="{1C628E05-4395-47D7-94DD-A3A98CB0EF92}" destId="{46C143C8-10E2-425C-BC37-ABC599180854}" srcOrd="0" destOrd="0" presId="urn:microsoft.com/office/officeart/2005/8/layout/matrix1"/>
    <dgm:cxn modelId="{019909C2-7B62-4279-B8BB-99F7E3462030}" type="presOf" srcId="{36D1CC78-EC41-4A32-90BA-DE1A3F928379}" destId="{B2A88588-D95B-4FE1-B03F-6A893D8FF9C0}" srcOrd="0" destOrd="0" presId="urn:microsoft.com/office/officeart/2005/8/layout/matrix1"/>
    <dgm:cxn modelId="{899AF1C3-7A0D-491D-B5AB-3B632976C1C8}" type="presOf" srcId="{4266F581-7BF0-4842-AC71-2BBEEF973D16}" destId="{9BB4C9F2-B9C9-4124-9F1F-DFA716A54995}" srcOrd="0" destOrd="0" presId="urn:microsoft.com/office/officeart/2005/8/layout/matrix1"/>
    <dgm:cxn modelId="{08921A0F-7EA6-40A4-9324-160BF54534FD}" srcId="{1C628E05-4395-47D7-94DD-A3A98CB0EF92}" destId="{36D1CC78-EC41-4A32-90BA-DE1A3F928379}" srcOrd="1" destOrd="0" parTransId="{9347F591-C883-448A-BA64-FF861672AE18}" sibTransId="{3395E9B2-494A-4688-A55B-E084B99DDDDF}"/>
    <dgm:cxn modelId="{73892F86-E09A-460E-BBFF-ABB13905F50E}" type="presOf" srcId="{20467388-3D8E-417A-AF6F-94A3B205860A}" destId="{B63B758A-F553-43B8-B3E9-CDBB55B72C9B}" srcOrd="1" destOrd="0" presId="urn:microsoft.com/office/officeart/2005/8/layout/matrix1"/>
    <dgm:cxn modelId="{0E6C641D-E6A5-4BD3-AF55-68E271CF34FD}" type="presOf" srcId="{167D2826-E023-4FAF-9C5F-B1AAE29F4A58}" destId="{1EAAABBD-130F-4430-A8DE-F5FDE73A80FB}" srcOrd="0" destOrd="0" presId="urn:microsoft.com/office/officeart/2005/8/layout/matrix1"/>
    <dgm:cxn modelId="{CDA5D910-22CB-455E-92B7-C8BB0D4FD001}" srcId="{1C628E05-4395-47D7-94DD-A3A98CB0EF92}" destId="{20467388-3D8E-417A-AF6F-94A3B205860A}" srcOrd="0" destOrd="0" parTransId="{EBA22071-62BD-4191-9355-3321E051AD81}" sibTransId="{D28E55C5-E3A1-45C7-89FB-EF0F301AD92E}"/>
    <dgm:cxn modelId="{5B317209-2FD3-4E68-97B4-82DCC8CEDA4C}" type="presOf" srcId="{36D1CC78-EC41-4A32-90BA-DE1A3F928379}" destId="{08537BD8-7226-479D-88B1-617504FC3705}" srcOrd="1" destOrd="0" presId="urn:microsoft.com/office/officeart/2005/8/layout/matrix1"/>
    <dgm:cxn modelId="{7BD8FC59-5B4F-4134-9BF2-2761BA1D325D}" type="presOf" srcId="{BA61643A-6174-4E26-8FCD-991E9BC4D250}" destId="{5768EB5E-D742-4885-B40A-A1918BD6D88D}" srcOrd="0" destOrd="0" presId="urn:microsoft.com/office/officeart/2005/8/layout/matrix1"/>
    <dgm:cxn modelId="{44B61436-0027-427E-9F5C-FC8FA50067B1}" type="presOf" srcId="{4266F581-7BF0-4842-AC71-2BBEEF973D16}" destId="{FA76825B-FE91-422E-8E8F-0D13F470BDD7}" srcOrd="1" destOrd="0" presId="urn:microsoft.com/office/officeart/2005/8/layout/matrix1"/>
    <dgm:cxn modelId="{94F1FF9C-6B20-4C3D-B4D5-88DFCB19CFB2}" srcId="{1C628E05-4395-47D7-94DD-A3A98CB0EF92}" destId="{4266F581-7BF0-4842-AC71-2BBEEF973D16}" srcOrd="3" destOrd="0" parTransId="{85D01544-1309-4798-A0DF-4F47D8E5AB84}" sibTransId="{6C0E42C1-7C47-4336-BEF5-C4BE66F96394}"/>
    <dgm:cxn modelId="{B9F7BAD4-55E2-4C22-A9AD-463B2E2B6AA9}" type="presOf" srcId="{BA61643A-6174-4E26-8FCD-991E9BC4D250}" destId="{A27A3258-3F11-4D02-A1C4-2934B0E1711E}" srcOrd="1" destOrd="0" presId="urn:microsoft.com/office/officeart/2005/8/layout/matrix1"/>
    <dgm:cxn modelId="{A53FDA7B-B905-47B0-8B8A-DD2DC46605A3}" srcId="{1C628E05-4395-47D7-94DD-A3A98CB0EF92}" destId="{BA61643A-6174-4E26-8FCD-991E9BC4D250}" srcOrd="2" destOrd="0" parTransId="{6452DBF5-D994-4C2E-8A8E-6FF355E15624}" sibTransId="{6BDC80E1-D912-4EBB-98FD-7F81B34FF72D}"/>
    <dgm:cxn modelId="{AA2F9C8A-29A8-4C76-AE5C-298A5B8D8B35}" type="presParOf" srcId="{1EAAABBD-130F-4430-A8DE-F5FDE73A80FB}" destId="{00853FA2-B813-4E06-90E6-9037D220D318}" srcOrd="0" destOrd="0" presId="urn:microsoft.com/office/officeart/2005/8/layout/matrix1"/>
    <dgm:cxn modelId="{39A97335-B888-4FA3-9973-8DB0D046FCBC}" type="presParOf" srcId="{00853FA2-B813-4E06-90E6-9037D220D318}" destId="{8796E9B5-0E84-4B0D-90B0-387FD0C12C4E}" srcOrd="0" destOrd="0" presId="urn:microsoft.com/office/officeart/2005/8/layout/matrix1"/>
    <dgm:cxn modelId="{709BC389-2414-4BCE-B982-12138066C70F}" type="presParOf" srcId="{00853FA2-B813-4E06-90E6-9037D220D318}" destId="{B63B758A-F553-43B8-B3E9-CDBB55B72C9B}" srcOrd="1" destOrd="0" presId="urn:microsoft.com/office/officeart/2005/8/layout/matrix1"/>
    <dgm:cxn modelId="{F0AF78E1-DEA4-424D-9409-EF2001654E43}" type="presParOf" srcId="{00853FA2-B813-4E06-90E6-9037D220D318}" destId="{B2A88588-D95B-4FE1-B03F-6A893D8FF9C0}" srcOrd="2" destOrd="0" presId="urn:microsoft.com/office/officeart/2005/8/layout/matrix1"/>
    <dgm:cxn modelId="{B6F0419C-34D5-4841-B9E1-FAAA75772A6C}" type="presParOf" srcId="{00853FA2-B813-4E06-90E6-9037D220D318}" destId="{08537BD8-7226-479D-88B1-617504FC3705}" srcOrd="3" destOrd="0" presId="urn:microsoft.com/office/officeart/2005/8/layout/matrix1"/>
    <dgm:cxn modelId="{0EA8DBB8-9329-4FBD-9DCE-892F1FF725BD}" type="presParOf" srcId="{00853FA2-B813-4E06-90E6-9037D220D318}" destId="{5768EB5E-D742-4885-B40A-A1918BD6D88D}" srcOrd="4" destOrd="0" presId="urn:microsoft.com/office/officeart/2005/8/layout/matrix1"/>
    <dgm:cxn modelId="{7EC414A8-63D6-4C98-A96C-72F40B28E459}" type="presParOf" srcId="{00853FA2-B813-4E06-90E6-9037D220D318}" destId="{A27A3258-3F11-4D02-A1C4-2934B0E1711E}" srcOrd="5" destOrd="0" presId="urn:microsoft.com/office/officeart/2005/8/layout/matrix1"/>
    <dgm:cxn modelId="{63B762CA-F8AB-4B00-8208-8ECEB5538F80}" type="presParOf" srcId="{00853FA2-B813-4E06-90E6-9037D220D318}" destId="{9BB4C9F2-B9C9-4124-9F1F-DFA716A54995}" srcOrd="6" destOrd="0" presId="urn:microsoft.com/office/officeart/2005/8/layout/matrix1"/>
    <dgm:cxn modelId="{80391545-FEA3-4498-833F-61C9DAE1ED53}" type="presParOf" srcId="{00853FA2-B813-4E06-90E6-9037D220D318}" destId="{FA76825B-FE91-422E-8E8F-0D13F470BDD7}" srcOrd="7" destOrd="0" presId="urn:microsoft.com/office/officeart/2005/8/layout/matrix1"/>
    <dgm:cxn modelId="{DD6D7762-55EA-404D-B97C-4497A657F018}" type="presParOf" srcId="{1EAAABBD-130F-4430-A8DE-F5FDE73A80FB}" destId="{46C143C8-10E2-425C-BC37-ABC5991808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6E9B5-0E84-4B0D-90B0-387FD0C12C4E}">
      <dsp:nvSpPr>
        <dsp:cNvPr id="0" name=""/>
        <dsp:cNvSpPr/>
      </dsp:nvSpPr>
      <dsp:spPr>
        <a:xfrm rot="16200000">
          <a:off x="723900" y="-723900"/>
          <a:ext cx="1981200" cy="3429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0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latin typeface="Arial" panose="020B0604020202020204" pitchFamily="34" charset="0"/>
              <a:cs typeface="Arial" panose="020B0604020202020204" pitchFamily="34" charset="0"/>
            </a:rPr>
            <a:t>PROGRAMÁTOR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latin typeface="Arial" panose="020B0604020202020204" pitchFamily="34" charset="0"/>
              <a:cs typeface="Arial" panose="020B0604020202020204" pitchFamily="34" charset="0"/>
            </a:rPr>
            <a:t>Kryštof </a:t>
          </a:r>
          <a:r>
            <a:rPr lang="cs-CZ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Montilla</a:t>
          </a:r>
          <a:endParaRPr lang="cs-CZ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(2. </a:t>
          </a:r>
          <a:r>
            <a:rPr lang="cs-CZ" sz="1100" i="1" kern="1200" dirty="0">
              <a:latin typeface="Arial" panose="020B0604020202020204" pitchFamily="34" charset="0"/>
              <a:cs typeface="Arial" panose="020B0604020202020204" pitchFamily="34" charset="0"/>
            </a:rPr>
            <a:t>ročník Strojírenství - </a:t>
          </a:r>
          <a:r>
            <a:rPr lang="cs-CZ" sz="1100" i="1" kern="1200" dirty="0" err="1">
              <a:latin typeface="Arial" panose="020B0604020202020204" pitchFamily="34" charset="0"/>
              <a:cs typeface="Arial" panose="020B0604020202020204" pitchFamily="34" charset="0"/>
            </a:rPr>
            <a:t>mechatronika</a:t>
          </a:r>
          <a:r>
            <a:rPr lang="cs-CZ" sz="1100" i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5400000">
        <a:off x="-1" y="1"/>
        <a:ext cx="3429000" cy="1485900"/>
      </dsp:txXfrm>
    </dsp:sp>
    <dsp:sp modelId="{B2A88588-D95B-4FE1-B03F-6A893D8FF9C0}">
      <dsp:nvSpPr>
        <dsp:cNvPr id="0" name=""/>
        <dsp:cNvSpPr/>
      </dsp:nvSpPr>
      <dsp:spPr>
        <a:xfrm>
          <a:off x="3429000" y="0"/>
          <a:ext cx="3429000" cy="1981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60000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latin typeface="Arial" panose="020B0604020202020204" pitchFamily="34" charset="0"/>
              <a:cs typeface="Arial" panose="020B0604020202020204" pitchFamily="34" charset="0"/>
            </a:rPr>
            <a:t>KONSTRUKTÉR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Arial" panose="020B0604020202020204" pitchFamily="34" charset="0"/>
              <a:cs typeface="Arial" panose="020B0604020202020204" pitchFamily="34" charset="0"/>
            </a:rPr>
            <a:t>Josef </a:t>
          </a:r>
          <a:r>
            <a:rPr lang="cs-CZ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Helásek</a:t>
          </a:r>
          <a:endParaRPr lang="cs-CZ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(3. </a:t>
          </a:r>
          <a:r>
            <a:rPr lang="cs-CZ" sz="1100" i="1" kern="1200" dirty="0">
              <a:latin typeface="Arial" panose="020B0604020202020204" pitchFamily="34" charset="0"/>
              <a:cs typeface="Arial" panose="020B0604020202020204" pitchFamily="34" charset="0"/>
            </a:rPr>
            <a:t>ročník Strojírenství - </a:t>
          </a:r>
          <a:r>
            <a:rPr lang="cs-CZ" sz="1100" i="1" kern="1200" dirty="0" err="1">
              <a:latin typeface="Arial" panose="020B0604020202020204" pitchFamily="34" charset="0"/>
              <a:cs typeface="Arial" panose="020B0604020202020204" pitchFamily="34" charset="0"/>
            </a:rPr>
            <a:t>mechatronika</a:t>
          </a:r>
          <a:r>
            <a:rPr lang="cs-CZ" sz="1100" i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9000" y="0"/>
        <a:ext cx="3429000" cy="1485900"/>
      </dsp:txXfrm>
    </dsp:sp>
    <dsp:sp modelId="{5768EB5E-D742-4885-B40A-A1918BD6D88D}">
      <dsp:nvSpPr>
        <dsp:cNvPr id="0" name=""/>
        <dsp:cNvSpPr/>
      </dsp:nvSpPr>
      <dsp:spPr>
        <a:xfrm rot="10800000">
          <a:off x="0" y="1981200"/>
          <a:ext cx="3429000" cy="1981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latin typeface="Arial" panose="020B0604020202020204" pitchFamily="34" charset="0"/>
              <a:cs typeface="Arial" panose="020B0604020202020204" pitchFamily="34" charset="0"/>
            </a:rPr>
            <a:t>DESIGNÉR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Arial" panose="020B0604020202020204" pitchFamily="34" charset="0"/>
              <a:cs typeface="Arial" panose="020B0604020202020204" pitchFamily="34" charset="0"/>
            </a:rPr>
            <a:t>Pavel Baník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(3. </a:t>
          </a:r>
          <a:r>
            <a:rPr lang="cs-CZ" sz="1100" i="1" kern="1200" dirty="0">
              <a:latin typeface="Arial" panose="020B0604020202020204" pitchFamily="34" charset="0"/>
              <a:cs typeface="Arial" panose="020B0604020202020204" pitchFamily="34" charset="0"/>
            </a:rPr>
            <a:t>ročník Strojírenství - </a:t>
          </a:r>
          <a:r>
            <a:rPr lang="cs-CZ" sz="1100" i="1" kern="1200" dirty="0" err="1">
              <a:latin typeface="Arial" panose="020B0604020202020204" pitchFamily="34" charset="0"/>
              <a:cs typeface="Arial" panose="020B0604020202020204" pitchFamily="34" charset="0"/>
            </a:rPr>
            <a:t>mechatronika</a:t>
          </a:r>
          <a:r>
            <a:rPr lang="cs-CZ" sz="1100" i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476499"/>
        <a:ext cx="3429000" cy="1485900"/>
      </dsp:txXfrm>
    </dsp:sp>
    <dsp:sp modelId="{9BB4C9F2-B9C9-4124-9F1F-DFA716A54995}">
      <dsp:nvSpPr>
        <dsp:cNvPr id="0" name=""/>
        <dsp:cNvSpPr/>
      </dsp:nvSpPr>
      <dsp:spPr>
        <a:xfrm rot="5400000">
          <a:off x="4152900" y="1257299"/>
          <a:ext cx="1981200" cy="3429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>
              <a:latin typeface="Arial" panose="020B0604020202020204" pitchFamily="34" charset="0"/>
              <a:cs typeface="Arial" panose="020B0604020202020204" pitchFamily="34" charset="0"/>
            </a:rPr>
            <a:t>LOGISTIK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Arial" panose="020B0604020202020204" pitchFamily="34" charset="0"/>
              <a:cs typeface="Arial" panose="020B0604020202020204" pitchFamily="34" charset="0"/>
            </a:rPr>
            <a:t>Patrik </a:t>
          </a:r>
          <a:r>
            <a:rPr lang="cs-CZ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Koritár</a:t>
          </a:r>
          <a:endParaRPr lang="cs-CZ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i="1" kern="1200" dirty="0">
              <a:latin typeface="Arial" panose="020B0604020202020204" pitchFamily="34" charset="0"/>
              <a:cs typeface="Arial" panose="020B0604020202020204" pitchFamily="34" charset="0"/>
            </a:rPr>
            <a:t>(1. ročník Cukrář)</a:t>
          </a:r>
          <a:endParaRPr lang="cs-CZ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29000" y="2476499"/>
        <a:ext cx="3429000" cy="1485900"/>
      </dsp:txXfrm>
    </dsp:sp>
    <dsp:sp modelId="{46C143C8-10E2-425C-BC37-ABC599180854}">
      <dsp:nvSpPr>
        <dsp:cNvPr id="0" name=""/>
        <dsp:cNvSpPr/>
      </dsp:nvSpPr>
      <dsp:spPr>
        <a:xfrm>
          <a:off x="2400300" y="1485900"/>
          <a:ext cx="2057400" cy="9906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>
              <a:latin typeface="Arial" panose="020B0604020202020204" pitchFamily="34" charset="0"/>
              <a:cs typeface="Arial" panose="020B0604020202020204" pitchFamily="34" charset="0"/>
            </a:rPr>
            <a:t>MENTOR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>
              <a:latin typeface="Arial" panose="020B0604020202020204" pitchFamily="34" charset="0"/>
              <a:cs typeface="Arial" panose="020B0604020202020204" pitchFamily="34" charset="0"/>
            </a:rPr>
            <a:t>Ing. Jiří Otipka</a:t>
          </a:r>
        </a:p>
      </dsp:txBody>
      <dsp:txXfrm>
        <a:off x="2448657" y="1534257"/>
        <a:ext cx="1960686" cy="893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1208-2A8E-4F3B-A7ED-F6A4FEDE95DB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0741-0365-4C62-BEDE-2DDCAF473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0741-0365-4C62-BEDE-2DDCAF473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/>
          <p:nvPr/>
        </p:nvSpPr>
        <p:spPr>
          <a:xfrm>
            <a:off x="7307546" y="2131959"/>
            <a:ext cx="1840215" cy="2665835"/>
          </a:xfrm>
          <a:custGeom>
            <a:avLst/>
            <a:gdLst/>
            <a:ahLst/>
            <a:cxnLst/>
            <a:rect l="0" t="0" r="r" b="b"/>
            <a:pathLst>
              <a:path w="1840213" h="2665835">
                <a:moveTo>
                  <a:pt x="35381" y="1325703"/>
                </a:moveTo>
                <a:cubicBezTo>
                  <a:pt x="218811" y="921330"/>
                  <a:pt x="796458" y="-338416"/>
                  <a:pt x="1840213" y="86314"/>
                </a:cubicBezTo>
                <a:cubicBezTo>
                  <a:pt x="1835789" y="511473"/>
                  <a:pt x="1838964" y="2142028"/>
                  <a:pt x="1840213" y="2578680"/>
                </a:cubicBezTo>
                <a:cubicBezTo>
                  <a:pt x="1388405" y="2735213"/>
                  <a:pt x="1053137" y="2661059"/>
                  <a:pt x="739632" y="2512554"/>
                </a:cubicBezTo>
                <a:cubicBezTo>
                  <a:pt x="426127" y="2364049"/>
                  <a:pt x="-148049" y="1730076"/>
                  <a:pt x="35381" y="1325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3" name="Oval 5"/>
          <p:cNvSpPr/>
          <p:nvPr/>
        </p:nvSpPr>
        <p:spPr>
          <a:xfrm>
            <a:off x="4178706" y="114714"/>
            <a:ext cx="4686711" cy="46867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4" name="Oval 4"/>
          <p:cNvSpPr/>
          <p:nvPr/>
        </p:nvSpPr>
        <p:spPr>
          <a:xfrm>
            <a:off x="311305" y="-5194"/>
            <a:ext cx="6611311" cy="5155116"/>
          </a:xfrm>
          <a:custGeom>
            <a:avLst/>
            <a:gdLst/>
            <a:ahLst/>
            <a:cxnLst/>
            <a:rect l="0" t="0" r="r" b="b"/>
            <a:pathLst>
              <a:path w="6611310" h="5155116">
                <a:moveTo>
                  <a:pt x="428" y="3091001"/>
                </a:moveTo>
                <a:cubicBezTo>
                  <a:pt x="16476" y="2095154"/>
                  <a:pt x="521273" y="631947"/>
                  <a:pt x="2183959" y="0"/>
                </a:cubicBezTo>
                <a:lnTo>
                  <a:pt x="4425220" y="6349"/>
                </a:lnTo>
                <a:cubicBezTo>
                  <a:pt x="6020653" y="552964"/>
                  <a:pt x="6496104" y="2230865"/>
                  <a:pt x="6598090" y="3091001"/>
                </a:cubicBezTo>
                <a:cubicBezTo>
                  <a:pt x="6700074" y="3951136"/>
                  <a:pt x="6187940" y="4783202"/>
                  <a:pt x="5889496" y="5146651"/>
                </a:cubicBezTo>
                <a:cubicBezTo>
                  <a:pt x="4926744" y="5158408"/>
                  <a:pt x="1607700" y="5154503"/>
                  <a:pt x="727789" y="5154468"/>
                </a:cubicBezTo>
                <a:cubicBezTo>
                  <a:pt x="424169" y="4792233"/>
                  <a:pt x="-15620" y="4086848"/>
                  <a:pt x="428" y="30910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1419" y="1663296"/>
            <a:ext cx="6792452" cy="2490839"/>
          </a:xfrm>
          <a:prstGeom prst="rect">
            <a:avLst/>
          </a:prstGeom>
        </p:spPr>
        <p:txBody>
          <a:bodyPr vert="horz" rtlCol="0" anchor="b" upright="1"/>
          <a:lstStyle>
            <a:lvl1pPr lvl="0" algn="l">
              <a:lnSpc>
                <a:spcPct val="75000"/>
              </a:lnSpc>
              <a:defRPr lang="en-US" sz="5700" b="1" i="0" cap="none" spc="15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32386" y="4136818"/>
            <a:ext cx="5039035" cy="828474"/>
          </a:xfrm>
          <a:prstGeom prst="rect">
            <a:avLst/>
          </a:prstGeom>
        </p:spPr>
        <p:txBody>
          <a:bodyPr vert="horz" lIns="91440" rtlCol="0" anchor="t" upright="1">
            <a:noAutofit/>
          </a:bodyPr>
          <a:lstStyle>
            <a:lvl1pPr marL="0" lvl="0" indent="0" algn="l">
              <a:lnSpc>
                <a:spcPct val="85000"/>
              </a:lnSpc>
              <a:spcBef>
                <a:spcPts val="0"/>
              </a:spcBef>
              <a:buNone/>
              <a:defRPr lang="en-US" sz="1900" i="0" spc="151" baseline="0">
                <a:solidFill>
                  <a:schemeClr val="bg2"/>
                </a:solidFill>
                <a:latin typeface="+mn-lt"/>
              </a:defRPr>
            </a:lvl1pPr>
            <a:lvl2pPr marL="457183" lvl="1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2pPr>
            <a:lvl3pPr marL="914368" lvl="2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3pPr>
            <a:lvl4pPr marL="1371551" lvl="3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4pPr>
            <a:lvl5pPr marL="1828734" lvl="4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5pPr>
            <a:lvl6pPr marL="2285918" lvl="5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6pPr>
            <a:lvl7pPr marL="2743102" lvl="6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7pPr>
            <a:lvl8pPr marL="3200285" lvl="7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8pPr>
            <a:lvl9pPr marL="3657467" lvl="8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6429" y="0"/>
            <a:ext cx="1114403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r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5228" y="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ctr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77519" y="0"/>
            <a:ext cx="1118975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l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011380"/>
      </p:ext>
    </p:extLst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/>
          <p:nvPr/>
        </p:nvSpPr>
        <p:spPr>
          <a:xfrm>
            <a:off x="544302" y="1523489"/>
            <a:ext cx="2812143" cy="28121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3" name="Oval 12"/>
          <p:cNvSpPr/>
          <p:nvPr/>
        </p:nvSpPr>
        <p:spPr>
          <a:xfrm>
            <a:off x="3238518" y="1523489"/>
            <a:ext cx="2812143" cy="28121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4" name="Oval 13"/>
          <p:cNvSpPr/>
          <p:nvPr/>
        </p:nvSpPr>
        <p:spPr>
          <a:xfrm>
            <a:off x="5932737" y="1523489"/>
            <a:ext cx="2812143" cy="28121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5" name="Oval 15"/>
          <p:cNvSpPr/>
          <p:nvPr/>
        </p:nvSpPr>
        <p:spPr>
          <a:xfrm>
            <a:off x="708339" y="1696060"/>
            <a:ext cx="2472028" cy="247202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6" name="Oval 16"/>
          <p:cNvSpPr/>
          <p:nvPr/>
        </p:nvSpPr>
        <p:spPr>
          <a:xfrm>
            <a:off x="3402995" y="1696060"/>
            <a:ext cx="2472028" cy="247202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7" name="Oval 23"/>
          <p:cNvSpPr/>
          <p:nvPr/>
        </p:nvSpPr>
        <p:spPr>
          <a:xfrm>
            <a:off x="6099719" y="1696060"/>
            <a:ext cx="2472028" cy="247202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819154" y="1803403"/>
            <a:ext cx="2254249" cy="2257423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type="body" idx="2"/>
          </p:nvPr>
        </p:nvSpPr>
        <p:spPr>
          <a:xfrm>
            <a:off x="705019" y="4354791"/>
            <a:ext cx="2480068" cy="529463"/>
          </a:xfrm>
          <a:prstGeom prst="rect">
            <a:avLst/>
          </a:prstGeom>
        </p:spPr>
        <p:txBody>
          <a:bodyPr vert="horz" rtlCol="0" anchor="ctr" upright="1">
            <a:normAutofit/>
          </a:bodyPr>
          <a:lstStyle>
            <a:lvl1pPr marL="0" lvl="0" indent="0" algn="ctr">
              <a:lnSpc>
                <a:spcPct val="100000"/>
              </a:lnSpc>
              <a:buNone/>
              <a:defRPr lang="en-US"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lvl="1">
              <a:lnSpc>
                <a:spcPct val="129000"/>
              </a:lnSpc>
              <a:defRPr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00" i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3"/>
          </p:nvPr>
        </p:nvSpPr>
        <p:spPr>
          <a:xfrm>
            <a:off x="3511554" y="1803403"/>
            <a:ext cx="2254249" cy="2257423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type="body" idx="4"/>
          </p:nvPr>
        </p:nvSpPr>
        <p:spPr>
          <a:xfrm>
            <a:off x="3394523" y="4354666"/>
            <a:ext cx="2480068" cy="529463"/>
          </a:xfrm>
          <a:prstGeom prst="rect">
            <a:avLst/>
          </a:prstGeom>
        </p:spPr>
        <p:txBody>
          <a:bodyPr vert="horz" rtlCol="0" anchor="ctr" upright="1">
            <a:normAutofit/>
          </a:bodyPr>
          <a:lstStyle>
            <a:lvl1pPr marL="0" lvl="0" indent="0" algn="ctr">
              <a:lnSpc>
                <a:spcPct val="100000"/>
              </a:lnSpc>
              <a:buNone/>
              <a:defRPr lang="en-US"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lvl="1">
              <a:lnSpc>
                <a:spcPct val="129000"/>
              </a:lnSpc>
              <a:defRPr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00" i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5"/>
          </p:nvPr>
        </p:nvSpPr>
        <p:spPr>
          <a:xfrm>
            <a:off x="6203954" y="1803403"/>
            <a:ext cx="2254249" cy="2257423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type="body" idx="6"/>
          </p:nvPr>
        </p:nvSpPr>
        <p:spPr>
          <a:xfrm>
            <a:off x="6096478" y="4354791"/>
            <a:ext cx="2480068" cy="529463"/>
          </a:xfrm>
          <a:prstGeom prst="rect">
            <a:avLst/>
          </a:prstGeom>
        </p:spPr>
        <p:txBody>
          <a:bodyPr vert="horz" rtlCol="0" anchor="ctr" upright="1">
            <a:normAutofit/>
          </a:bodyPr>
          <a:lstStyle>
            <a:lvl1pPr marL="0" lvl="0" indent="0" algn="ctr">
              <a:lnSpc>
                <a:spcPct val="100000"/>
              </a:lnSpc>
              <a:buNone/>
              <a:defRPr lang="en-US"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lvl="1">
              <a:lnSpc>
                <a:spcPct val="129000"/>
              </a:lnSpc>
              <a:defRPr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00" i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53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0"/>
          <p:cNvSpPr/>
          <p:nvPr/>
        </p:nvSpPr>
        <p:spPr>
          <a:xfrm>
            <a:off x="-4275" y="1907255"/>
            <a:ext cx="3232560" cy="3239437"/>
          </a:xfrm>
          <a:custGeom>
            <a:avLst/>
            <a:gdLst/>
            <a:ahLst/>
            <a:cxnLst/>
            <a:rect l="0" t="0" r="r" b="b"/>
            <a:pathLst>
              <a:path w="3232560" h="3239437">
                <a:moveTo>
                  <a:pt x="180" y="2734395"/>
                </a:moveTo>
                <a:cubicBezTo>
                  <a:pt x="-1288" y="2327210"/>
                  <a:pt x="6799" y="1245627"/>
                  <a:pt x="4277" y="785662"/>
                </a:cubicBezTo>
                <a:cubicBezTo>
                  <a:pt x="287505" y="357447"/>
                  <a:pt x="805900" y="-1260"/>
                  <a:pt x="1470947" y="3"/>
                </a:cubicBezTo>
                <a:cubicBezTo>
                  <a:pt x="2393169" y="4441"/>
                  <a:pt x="3213510" y="725204"/>
                  <a:pt x="3232560" y="1755266"/>
                </a:cubicBezTo>
                <a:cubicBezTo>
                  <a:pt x="3207160" y="2493228"/>
                  <a:pt x="2829134" y="2983854"/>
                  <a:pt x="2413205" y="3234201"/>
                </a:cubicBezTo>
                <a:cubicBezTo>
                  <a:pt x="1860751" y="3243248"/>
                  <a:pt x="759863" y="3238537"/>
                  <a:pt x="508385" y="3235123"/>
                </a:cubicBezTo>
                <a:cubicBezTo>
                  <a:pt x="307707" y="3101534"/>
                  <a:pt x="158755" y="2956167"/>
                  <a:pt x="180" y="2734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3" name="Oval 19"/>
          <p:cNvSpPr/>
          <p:nvPr/>
        </p:nvSpPr>
        <p:spPr>
          <a:xfrm>
            <a:off x="2638317" y="1556777"/>
            <a:ext cx="2695699" cy="26956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4" name="Oval 18"/>
          <p:cNvSpPr/>
          <p:nvPr/>
        </p:nvSpPr>
        <p:spPr>
          <a:xfrm>
            <a:off x="4662114" y="2311912"/>
            <a:ext cx="3174777" cy="2837164"/>
          </a:xfrm>
          <a:custGeom>
            <a:avLst/>
            <a:gdLst/>
            <a:ahLst/>
            <a:cxnLst/>
            <a:rect l="0" t="0" r="r" b="b"/>
            <a:pathLst>
              <a:path w="3174777" h="2837164">
                <a:moveTo>
                  <a:pt x="0" y="1584121"/>
                </a:moveTo>
                <a:cubicBezTo>
                  <a:pt x="0" y="703975"/>
                  <a:pt x="713500" y="0"/>
                  <a:pt x="1593646" y="0"/>
                </a:cubicBezTo>
                <a:cubicBezTo>
                  <a:pt x="2473792" y="0"/>
                  <a:pt x="3187989" y="792573"/>
                  <a:pt x="3174592" y="1584121"/>
                </a:cubicBezTo>
                <a:cubicBezTo>
                  <a:pt x="3167545" y="2210569"/>
                  <a:pt x="2867897" y="2572330"/>
                  <a:pt x="2576889" y="2831588"/>
                </a:cubicBezTo>
                <a:cubicBezTo>
                  <a:pt x="2047756" y="2840021"/>
                  <a:pt x="1039407" y="2836932"/>
                  <a:pt x="603046" y="2834867"/>
                </a:cubicBezTo>
                <a:cubicBezTo>
                  <a:pt x="494425" y="2745967"/>
                  <a:pt x="0" y="2327742"/>
                  <a:pt x="0" y="1584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5" name="Oval 7"/>
          <p:cNvSpPr/>
          <p:nvPr/>
        </p:nvSpPr>
        <p:spPr>
          <a:xfrm>
            <a:off x="6817028" y="966844"/>
            <a:ext cx="2331808" cy="2625697"/>
          </a:xfrm>
          <a:custGeom>
            <a:avLst/>
            <a:gdLst/>
            <a:ahLst/>
            <a:cxnLst/>
            <a:rect l="0" t="0" r="r" b="b"/>
            <a:pathLst>
              <a:path w="2331808" h="2625697">
                <a:moveTo>
                  <a:pt x="0" y="1319161"/>
                </a:moveTo>
                <a:cubicBezTo>
                  <a:pt x="0" y="590608"/>
                  <a:pt x="590608" y="0"/>
                  <a:pt x="1319161" y="0"/>
                </a:cubicBezTo>
                <a:cubicBezTo>
                  <a:pt x="1866269" y="10583"/>
                  <a:pt x="2180136" y="286501"/>
                  <a:pt x="2330146" y="468261"/>
                </a:cubicBezTo>
                <a:cubicBezTo>
                  <a:pt x="2334106" y="837346"/>
                  <a:pt x="2330569" y="1792509"/>
                  <a:pt x="2323997" y="2166886"/>
                </a:cubicBezTo>
                <a:cubicBezTo>
                  <a:pt x="2082475" y="2455538"/>
                  <a:pt x="1722369" y="2629855"/>
                  <a:pt x="1315986" y="2625622"/>
                </a:cubicBezTo>
                <a:cubicBezTo>
                  <a:pt x="573053" y="2611864"/>
                  <a:pt x="0" y="2047714"/>
                  <a:pt x="0" y="1319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6" name="Oval 21"/>
          <p:cNvSpPr/>
          <p:nvPr/>
        </p:nvSpPr>
        <p:spPr>
          <a:xfrm>
            <a:off x="-3802" y="2072949"/>
            <a:ext cx="3068220" cy="3076811"/>
          </a:xfrm>
          <a:custGeom>
            <a:avLst/>
            <a:gdLst/>
            <a:ahLst/>
            <a:cxnLst/>
            <a:rect l="0" t="0" r="r" b="b"/>
            <a:pathLst>
              <a:path w="3068221" h="3076811">
                <a:moveTo>
                  <a:pt x="433" y="2224923"/>
                </a:moveTo>
                <a:cubicBezTo>
                  <a:pt x="1214" y="1858081"/>
                  <a:pt x="-336" y="1446108"/>
                  <a:pt x="69" y="986263"/>
                </a:cubicBezTo>
                <a:cubicBezTo>
                  <a:pt x="134943" y="653417"/>
                  <a:pt x="541115" y="22032"/>
                  <a:pt x="1474562" y="0"/>
                </a:cubicBezTo>
                <a:cubicBezTo>
                  <a:pt x="2316451" y="4116"/>
                  <a:pt x="3057015" y="668681"/>
                  <a:pt x="3068221" y="1593659"/>
                </a:cubicBezTo>
                <a:cubicBezTo>
                  <a:pt x="3053280" y="2380431"/>
                  <a:pt x="2504504" y="2903814"/>
                  <a:pt x="2053532" y="3067788"/>
                </a:cubicBezTo>
                <a:cubicBezTo>
                  <a:pt x="1591354" y="3086085"/>
                  <a:pt x="1143473" y="3070962"/>
                  <a:pt x="877863" y="3070558"/>
                </a:cubicBezTo>
                <a:cubicBezTo>
                  <a:pt x="511400" y="2928213"/>
                  <a:pt x="146732" y="2572305"/>
                  <a:pt x="433" y="22249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7" name="Oval 24"/>
          <p:cNvSpPr/>
          <p:nvPr/>
        </p:nvSpPr>
        <p:spPr>
          <a:xfrm>
            <a:off x="2810391" y="1720645"/>
            <a:ext cx="2359743" cy="23597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8" name="Oval 22"/>
          <p:cNvSpPr/>
          <p:nvPr/>
        </p:nvSpPr>
        <p:spPr>
          <a:xfrm>
            <a:off x="4834223" y="2482645"/>
            <a:ext cx="2828156" cy="2665583"/>
          </a:xfrm>
          <a:custGeom>
            <a:avLst/>
            <a:gdLst/>
            <a:ahLst/>
            <a:cxnLst/>
            <a:rect l="0" t="0" r="r" b="b"/>
            <a:pathLst>
              <a:path w="2828156" h="2665583">
                <a:moveTo>
                  <a:pt x="0" y="1413387"/>
                </a:moveTo>
                <a:cubicBezTo>
                  <a:pt x="0" y="632795"/>
                  <a:pt x="632795" y="0"/>
                  <a:pt x="1413387" y="0"/>
                </a:cubicBezTo>
                <a:cubicBezTo>
                  <a:pt x="2193979" y="0"/>
                  <a:pt x="2838813" y="652411"/>
                  <a:pt x="2826774" y="1413387"/>
                </a:cubicBezTo>
                <a:cubicBezTo>
                  <a:pt x="2852835" y="1920363"/>
                  <a:pt x="2506995" y="2450691"/>
                  <a:pt x="2087281" y="2660855"/>
                </a:cubicBezTo>
                <a:cubicBezTo>
                  <a:pt x="1702492" y="2670994"/>
                  <a:pt x="936679" y="2661674"/>
                  <a:pt x="762512" y="2661674"/>
                </a:cubicBezTo>
                <a:cubicBezTo>
                  <a:pt x="588345" y="2610874"/>
                  <a:pt x="0" y="2193979"/>
                  <a:pt x="0" y="14133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9" name="Oval 23"/>
          <p:cNvSpPr/>
          <p:nvPr/>
        </p:nvSpPr>
        <p:spPr>
          <a:xfrm>
            <a:off x="6997300" y="1130716"/>
            <a:ext cx="2149877" cy="2294363"/>
          </a:xfrm>
          <a:custGeom>
            <a:avLst/>
            <a:gdLst/>
            <a:ahLst/>
            <a:cxnLst/>
            <a:rect l="0" t="0" r="r" b="b"/>
            <a:pathLst>
              <a:path w="2149878" h="2294363">
                <a:moveTo>
                  <a:pt x="0" y="1147110"/>
                </a:moveTo>
                <a:cubicBezTo>
                  <a:pt x="0" y="513579"/>
                  <a:pt x="513579" y="0"/>
                  <a:pt x="1147110" y="0"/>
                </a:cubicBezTo>
                <a:cubicBezTo>
                  <a:pt x="1772123" y="22530"/>
                  <a:pt x="2022193" y="392606"/>
                  <a:pt x="2149878" y="596491"/>
                </a:cubicBezTo>
                <a:cubicBezTo>
                  <a:pt x="2147388" y="908326"/>
                  <a:pt x="2147023" y="1416605"/>
                  <a:pt x="2144995" y="1705910"/>
                </a:cubicBezTo>
                <a:cubicBezTo>
                  <a:pt x="1977867" y="2020615"/>
                  <a:pt x="1606209" y="2301628"/>
                  <a:pt x="1147110" y="2294220"/>
                </a:cubicBezTo>
                <a:cubicBezTo>
                  <a:pt x="434011" y="2286812"/>
                  <a:pt x="0" y="1755241"/>
                  <a:pt x="0" y="11471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-3172" y="2161721"/>
            <a:ext cx="2970139" cy="2984682"/>
          </a:xfrm>
          <a:custGeom>
            <a:avLst/>
            <a:gdLst/>
            <a:ahLst/>
            <a:cxnLst/>
            <a:rect l="0" t="0" r="r" b="b"/>
            <a:pathLst>
              <a:path w="2970138" h="2984682">
                <a:moveTo>
                  <a:pt x="2994" y="1884136"/>
                </a:moveTo>
                <a:cubicBezTo>
                  <a:pt x="3674" y="1578217"/>
                  <a:pt x="227" y="1426573"/>
                  <a:pt x="0" y="1151709"/>
                </a:cubicBezTo>
                <a:cubicBezTo>
                  <a:pt x="145823" y="543470"/>
                  <a:pt x="685801" y="29270"/>
                  <a:pt x="1469119" y="0"/>
                </a:cubicBezTo>
                <a:cubicBezTo>
                  <a:pt x="2271487" y="-695"/>
                  <a:pt x="2925462" y="632158"/>
                  <a:pt x="2969534" y="1503136"/>
                </a:cubicBezTo>
                <a:cubicBezTo>
                  <a:pt x="2988206" y="2078839"/>
                  <a:pt x="2574064" y="2801531"/>
                  <a:pt x="1745616" y="2984320"/>
                </a:cubicBezTo>
                <a:lnTo>
                  <a:pt x="1196704" y="2984682"/>
                </a:lnTo>
                <a:cubicBezTo>
                  <a:pt x="714236" y="2886257"/>
                  <a:pt x="209369" y="2545688"/>
                  <a:pt x="2994" y="1884136"/>
                </a:cubicBezTo>
                <a:close/>
              </a:path>
            </a:pathLst>
          </a:cu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2"/>
          </p:nvPr>
        </p:nvSpPr>
        <p:spPr>
          <a:xfrm>
            <a:off x="2898719" y="1818821"/>
            <a:ext cx="2177927" cy="2163536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3"/>
          </p:nvPr>
        </p:nvSpPr>
        <p:spPr>
          <a:xfrm>
            <a:off x="4910977" y="2569857"/>
            <a:ext cx="2672955" cy="2576489"/>
          </a:xfrm>
          <a:custGeom>
            <a:avLst/>
            <a:gdLst/>
            <a:ahLst/>
            <a:cxnLst/>
            <a:rect l="0" t="0" r="r" b="b"/>
            <a:pathLst>
              <a:path w="2672954" h="2576489">
                <a:moveTo>
                  <a:pt x="0" y="1327646"/>
                </a:moveTo>
                <a:cubicBezTo>
                  <a:pt x="0" y="594407"/>
                  <a:pt x="598361" y="0"/>
                  <a:pt x="1336477" y="0"/>
                </a:cubicBezTo>
                <a:cubicBezTo>
                  <a:pt x="2074593" y="0"/>
                  <a:pt x="2672954" y="594407"/>
                  <a:pt x="2672954" y="1327646"/>
                </a:cubicBezTo>
                <a:cubicBezTo>
                  <a:pt x="2669779" y="2048185"/>
                  <a:pt x="2178719" y="2406350"/>
                  <a:pt x="1828602" y="2569566"/>
                </a:cubicBezTo>
                <a:cubicBezTo>
                  <a:pt x="1462610" y="2580384"/>
                  <a:pt x="1109321" y="2575848"/>
                  <a:pt x="870700" y="2573649"/>
                </a:cubicBezTo>
                <a:cubicBezTo>
                  <a:pt x="486029" y="2431750"/>
                  <a:pt x="28204" y="2055037"/>
                  <a:pt x="0" y="1327646"/>
                </a:cubicBezTo>
                <a:close/>
              </a:path>
            </a:pathLst>
          </a:cu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4"/>
          </p:nvPr>
        </p:nvSpPr>
        <p:spPr>
          <a:xfrm>
            <a:off x="7084790" y="1219985"/>
            <a:ext cx="2065564" cy="2118307"/>
          </a:xfrm>
          <a:custGeom>
            <a:avLst/>
            <a:gdLst/>
            <a:ahLst/>
            <a:cxnLst/>
            <a:rect l="0" t="0" r="r" b="b"/>
            <a:pathLst>
              <a:path w="2065562" h="2118307">
                <a:moveTo>
                  <a:pt x="0" y="1059217"/>
                </a:moveTo>
                <a:cubicBezTo>
                  <a:pt x="0" y="474298"/>
                  <a:pt x="474170" y="127"/>
                  <a:pt x="1059089" y="127"/>
                </a:cubicBezTo>
                <a:cubicBezTo>
                  <a:pt x="1472669" y="-7206"/>
                  <a:pt x="1936672" y="305304"/>
                  <a:pt x="2065562" y="732644"/>
                </a:cubicBezTo>
                <a:cubicBezTo>
                  <a:pt x="2064277" y="969484"/>
                  <a:pt x="2059968" y="1142069"/>
                  <a:pt x="2064202" y="1383067"/>
                </a:cubicBezTo>
                <a:cubicBezTo>
                  <a:pt x="1954136" y="1697090"/>
                  <a:pt x="1644007" y="2118307"/>
                  <a:pt x="1059089" y="2118307"/>
                </a:cubicBezTo>
                <a:cubicBezTo>
                  <a:pt x="474170" y="2118307"/>
                  <a:pt x="0" y="1644136"/>
                  <a:pt x="0" y="1059217"/>
                </a:cubicBezTo>
                <a:close/>
              </a:path>
            </a:pathLst>
          </a:cu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4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/>
          <p:nvPr/>
        </p:nvSpPr>
        <p:spPr>
          <a:xfrm>
            <a:off x="544302" y="1523489"/>
            <a:ext cx="2812143" cy="28121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3" name="Oval 12"/>
          <p:cNvSpPr/>
          <p:nvPr/>
        </p:nvSpPr>
        <p:spPr>
          <a:xfrm>
            <a:off x="3238518" y="1523489"/>
            <a:ext cx="2812143" cy="28121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4" name="Oval 13"/>
          <p:cNvSpPr/>
          <p:nvPr/>
        </p:nvSpPr>
        <p:spPr>
          <a:xfrm>
            <a:off x="5932737" y="1523489"/>
            <a:ext cx="2812143" cy="28121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5" name="Oval 15"/>
          <p:cNvSpPr/>
          <p:nvPr/>
        </p:nvSpPr>
        <p:spPr>
          <a:xfrm>
            <a:off x="708339" y="1696060"/>
            <a:ext cx="2472028" cy="247202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6" name="Oval 16"/>
          <p:cNvSpPr/>
          <p:nvPr/>
        </p:nvSpPr>
        <p:spPr>
          <a:xfrm>
            <a:off x="3402995" y="1696060"/>
            <a:ext cx="2472028" cy="247202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7" name="Oval 23"/>
          <p:cNvSpPr/>
          <p:nvPr/>
        </p:nvSpPr>
        <p:spPr>
          <a:xfrm>
            <a:off x="6099719" y="1696060"/>
            <a:ext cx="2472028" cy="247202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819154" y="1803403"/>
            <a:ext cx="2254249" cy="2257423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idx="2"/>
          </p:nvPr>
        </p:nvSpPr>
        <p:spPr>
          <a:xfrm>
            <a:off x="705019" y="4354791"/>
            <a:ext cx="2480068" cy="529463"/>
          </a:xfrm>
          <a:prstGeom prst="rect">
            <a:avLst/>
          </a:prstGeom>
        </p:spPr>
        <p:txBody>
          <a:bodyPr vert="horz" rtlCol="0" anchor="ctr" upright="1">
            <a:normAutofit/>
          </a:bodyPr>
          <a:lstStyle>
            <a:lvl1pPr marL="0" lvl="0" indent="0" algn="ctr">
              <a:lnSpc>
                <a:spcPct val="100000"/>
              </a:lnSpc>
              <a:buNone/>
              <a:defRPr lang="en-US"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lvl="1">
              <a:lnSpc>
                <a:spcPct val="129000"/>
              </a:lnSpc>
              <a:defRPr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00" i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3"/>
          </p:nvPr>
        </p:nvSpPr>
        <p:spPr>
          <a:xfrm>
            <a:off x="3511554" y="1803403"/>
            <a:ext cx="2254249" cy="2257423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type="body" idx="4"/>
          </p:nvPr>
        </p:nvSpPr>
        <p:spPr>
          <a:xfrm>
            <a:off x="3394523" y="4354666"/>
            <a:ext cx="2480068" cy="529463"/>
          </a:xfrm>
          <a:prstGeom prst="rect">
            <a:avLst/>
          </a:prstGeom>
        </p:spPr>
        <p:txBody>
          <a:bodyPr vert="horz" rtlCol="0" anchor="ctr" upright="1">
            <a:normAutofit/>
          </a:bodyPr>
          <a:lstStyle>
            <a:lvl1pPr marL="0" lvl="0" indent="0" algn="ctr">
              <a:lnSpc>
                <a:spcPct val="100000"/>
              </a:lnSpc>
              <a:buNone/>
              <a:defRPr lang="en-US"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lvl="1">
              <a:lnSpc>
                <a:spcPct val="129000"/>
              </a:lnSpc>
              <a:defRPr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00" i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5"/>
          </p:nvPr>
        </p:nvSpPr>
        <p:spPr>
          <a:xfrm>
            <a:off x="6203954" y="1803403"/>
            <a:ext cx="2254249" cy="2257423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type="body" idx="6"/>
          </p:nvPr>
        </p:nvSpPr>
        <p:spPr>
          <a:xfrm>
            <a:off x="6096478" y="4354791"/>
            <a:ext cx="2480068" cy="529463"/>
          </a:xfrm>
          <a:prstGeom prst="rect">
            <a:avLst/>
          </a:prstGeom>
        </p:spPr>
        <p:txBody>
          <a:bodyPr vert="horz" rtlCol="0" anchor="ctr" upright="1">
            <a:normAutofit/>
          </a:bodyPr>
          <a:lstStyle>
            <a:lvl1pPr marL="0" lvl="0" indent="0" algn="ctr">
              <a:lnSpc>
                <a:spcPct val="100000"/>
              </a:lnSpc>
              <a:buNone/>
              <a:defRPr lang="en-US" sz="1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lvl="1">
              <a:lnSpc>
                <a:spcPct val="129000"/>
              </a:lnSpc>
              <a:defRPr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00" i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00" i="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/>
              <a:t>Footer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/>
              <a:t>&lt;#&gt;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0"/>
          <p:cNvSpPr/>
          <p:nvPr/>
        </p:nvSpPr>
        <p:spPr>
          <a:xfrm>
            <a:off x="-4275" y="1907255"/>
            <a:ext cx="3232560" cy="3239437"/>
          </a:xfrm>
          <a:custGeom>
            <a:avLst/>
            <a:gdLst/>
            <a:ahLst/>
            <a:cxnLst/>
            <a:rect l="0" t="0" r="r" b="b"/>
            <a:pathLst>
              <a:path w="3232560" h="3239437">
                <a:moveTo>
                  <a:pt x="180" y="2734395"/>
                </a:moveTo>
                <a:cubicBezTo>
                  <a:pt x="-1288" y="2327210"/>
                  <a:pt x="6799" y="1245627"/>
                  <a:pt x="4277" y="785662"/>
                </a:cubicBezTo>
                <a:cubicBezTo>
                  <a:pt x="287505" y="357447"/>
                  <a:pt x="805900" y="-1260"/>
                  <a:pt x="1470947" y="3"/>
                </a:cubicBezTo>
                <a:cubicBezTo>
                  <a:pt x="2393169" y="4441"/>
                  <a:pt x="3213510" y="725204"/>
                  <a:pt x="3232560" y="1755266"/>
                </a:cubicBezTo>
                <a:cubicBezTo>
                  <a:pt x="3207160" y="2493228"/>
                  <a:pt x="2829134" y="2983854"/>
                  <a:pt x="2413205" y="3234201"/>
                </a:cubicBezTo>
                <a:cubicBezTo>
                  <a:pt x="1860751" y="3243248"/>
                  <a:pt x="759863" y="3238537"/>
                  <a:pt x="508385" y="3235123"/>
                </a:cubicBezTo>
                <a:cubicBezTo>
                  <a:pt x="307707" y="3101534"/>
                  <a:pt x="158755" y="2956167"/>
                  <a:pt x="180" y="2734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3" name="Oval 19"/>
          <p:cNvSpPr/>
          <p:nvPr/>
        </p:nvSpPr>
        <p:spPr>
          <a:xfrm>
            <a:off x="2638317" y="1556777"/>
            <a:ext cx="2695699" cy="269569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4" name="Oval 18"/>
          <p:cNvSpPr/>
          <p:nvPr/>
        </p:nvSpPr>
        <p:spPr>
          <a:xfrm>
            <a:off x="4662114" y="2311912"/>
            <a:ext cx="3174777" cy="2837164"/>
          </a:xfrm>
          <a:custGeom>
            <a:avLst/>
            <a:gdLst/>
            <a:ahLst/>
            <a:cxnLst/>
            <a:rect l="0" t="0" r="r" b="b"/>
            <a:pathLst>
              <a:path w="3174777" h="2837164">
                <a:moveTo>
                  <a:pt x="0" y="1584121"/>
                </a:moveTo>
                <a:cubicBezTo>
                  <a:pt x="0" y="703975"/>
                  <a:pt x="713500" y="0"/>
                  <a:pt x="1593646" y="0"/>
                </a:cubicBezTo>
                <a:cubicBezTo>
                  <a:pt x="2473792" y="0"/>
                  <a:pt x="3187989" y="792573"/>
                  <a:pt x="3174592" y="1584121"/>
                </a:cubicBezTo>
                <a:cubicBezTo>
                  <a:pt x="3167545" y="2210569"/>
                  <a:pt x="2867897" y="2572330"/>
                  <a:pt x="2576889" y="2831588"/>
                </a:cubicBezTo>
                <a:cubicBezTo>
                  <a:pt x="2047756" y="2840021"/>
                  <a:pt x="1039407" y="2836932"/>
                  <a:pt x="603046" y="2834867"/>
                </a:cubicBezTo>
                <a:cubicBezTo>
                  <a:pt x="494425" y="2745967"/>
                  <a:pt x="0" y="2327742"/>
                  <a:pt x="0" y="1584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5" name="Oval 7"/>
          <p:cNvSpPr/>
          <p:nvPr/>
        </p:nvSpPr>
        <p:spPr>
          <a:xfrm>
            <a:off x="6817028" y="966844"/>
            <a:ext cx="2331808" cy="2625697"/>
          </a:xfrm>
          <a:custGeom>
            <a:avLst/>
            <a:gdLst/>
            <a:ahLst/>
            <a:cxnLst/>
            <a:rect l="0" t="0" r="r" b="b"/>
            <a:pathLst>
              <a:path w="2331808" h="2625697">
                <a:moveTo>
                  <a:pt x="0" y="1319161"/>
                </a:moveTo>
                <a:cubicBezTo>
                  <a:pt x="0" y="590608"/>
                  <a:pt x="590608" y="0"/>
                  <a:pt x="1319161" y="0"/>
                </a:cubicBezTo>
                <a:cubicBezTo>
                  <a:pt x="1866269" y="10583"/>
                  <a:pt x="2180136" y="286501"/>
                  <a:pt x="2330146" y="468261"/>
                </a:cubicBezTo>
                <a:cubicBezTo>
                  <a:pt x="2334106" y="837346"/>
                  <a:pt x="2330569" y="1792509"/>
                  <a:pt x="2323997" y="2166886"/>
                </a:cubicBezTo>
                <a:cubicBezTo>
                  <a:pt x="2082475" y="2455538"/>
                  <a:pt x="1722369" y="2629855"/>
                  <a:pt x="1315986" y="2625622"/>
                </a:cubicBezTo>
                <a:cubicBezTo>
                  <a:pt x="573053" y="2611864"/>
                  <a:pt x="0" y="2047714"/>
                  <a:pt x="0" y="1319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6" name="Oval 21"/>
          <p:cNvSpPr/>
          <p:nvPr/>
        </p:nvSpPr>
        <p:spPr>
          <a:xfrm>
            <a:off x="-3802" y="2072949"/>
            <a:ext cx="3068220" cy="3076811"/>
          </a:xfrm>
          <a:custGeom>
            <a:avLst/>
            <a:gdLst/>
            <a:ahLst/>
            <a:cxnLst/>
            <a:rect l="0" t="0" r="r" b="b"/>
            <a:pathLst>
              <a:path w="3068221" h="3076811">
                <a:moveTo>
                  <a:pt x="433" y="2224923"/>
                </a:moveTo>
                <a:cubicBezTo>
                  <a:pt x="1214" y="1858081"/>
                  <a:pt x="-336" y="1446108"/>
                  <a:pt x="69" y="986263"/>
                </a:cubicBezTo>
                <a:cubicBezTo>
                  <a:pt x="134943" y="653417"/>
                  <a:pt x="541115" y="22032"/>
                  <a:pt x="1474562" y="0"/>
                </a:cubicBezTo>
                <a:cubicBezTo>
                  <a:pt x="2316451" y="4116"/>
                  <a:pt x="3057015" y="668681"/>
                  <a:pt x="3068221" y="1593659"/>
                </a:cubicBezTo>
                <a:cubicBezTo>
                  <a:pt x="3053280" y="2380431"/>
                  <a:pt x="2504504" y="2903814"/>
                  <a:pt x="2053532" y="3067788"/>
                </a:cubicBezTo>
                <a:cubicBezTo>
                  <a:pt x="1591354" y="3086085"/>
                  <a:pt x="1143473" y="3070962"/>
                  <a:pt x="877863" y="3070558"/>
                </a:cubicBezTo>
                <a:cubicBezTo>
                  <a:pt x="511400" y="2928213"/>
                  <a:pt x="146732" y="2572305"/>
                  <a:pt x="433" y="22249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7" name="Oval 24"/>
          <p:cNvSpPr/>
          <p:nvPr/>
        </p:nvSpPr>
        <p:spPr>
          <a:xfrm>
            <a:off x="2810391" y="1720645"/>
            <a:ext cx="2359743" cy="23597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8" name="Oval 22"/>
          <p:cNvSpPr/>
          <p:nvPr/>
        </p:nvSpPr>
        <p:spPr>
          <a:xfrm>
            <a:off x="4834223" y="2482645"/>
            <a:ext cx="2828156" cy="2665583"/>
          </a:xfrm>
          <a:custGeom>
            <a:avLst/>
            <a:gdLst/>
            <a:ahLst/>
            <a:cxnLst/>
            <a:rect l="0" t="0" r="r" b="b"/>
            <a:pathLst>
              <a:path w="2828156" h="2665583">
                <a:moveTo>
                  <a:pt x="0" y="1413387"/>
                </a:moveTo>
                <a:cubicBezTo>
                  <a:pt x="0" y="632795"/>
                  <a:pt x="632795" y="0"/>
                  <a:pt x="1413387" y="0"/>
                </a:cubicBezTo>
                <a:cubicBezTo>
                  <a:pt x="2193979" y="0"/>
                  <a:pt x="2838813" y="652411"/>
                  <a:pt x="2826774" y="1413387"/>
                </a:cubicBezTo>
                <a:cubicBezTo>
                  <a:pt x="2852835" y="1920363"/>
                  <a:pt x="2506995" y="2450691"/>
                  <a:pt x="2087281" y="2660855"/>
                </a:cubicBezTo>
                <a:cubicBezTo>
                  <a:pt x="1702492" y="2670994"/>
                  <a:pt x="936679" y="2661674"/>
                  <a:pt x="762512" y="2661674"/>
                </a:cubicBezTo>
                <a:cubicBezTo>
                  <a:pt x="588345" y="2610874"/>
                  <a:pt x="0" y="2193979"/>
                  <a:pt x="0" y="14133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9" name="Oval 23"/>
          <p:cNvSpPr/>
          <p:nvPr/>
        </p:nvSpPr>
        <p:spPr>
          <a:xfrm>
            <a:off x="6997300" y="1130716"/>
            <a:ext cx="2149877" cy="2294363"/>
          </a:xfrm>
          <a:custGeom>
            <a:avLst/>
            <a:gdLst/>
            <a:ahLst/>
            <a:cxnLst/>
            <a:rect l="0" t="0" r="r" b="b"/>
            <a:pathLst>
              <a:path w="2149878" h="2294363">
                <a:moveTo>
                  <a:pt x="0" y="1147110"/>
                </a:moveTo>
                <a:cubicBezTo>
                  <a:pt x="0" y="513579"/>
                  <a:pt x="513579" y="0"/>
                  <a:pt x="1147110" y="0"/>
                </a:cubicBezTo>
                <a:cubicBezTo>
                  <a:pt x="1772123" y="22530"/>
                  <a:pt x="2022193" y="392606"/>
                  <a:pt x="2149878" y="596491"/>
                </a:cubicBezTo>
                <a:cubicBezTo>
                  <a:pt x="2147388" y="908326"/>
                  <a:pt x="2147023" y="1416605"/>
                  <a:pt x="2144995" y="1705910"/>
                </a:cubicBezTo>
                <a:cubicBezTo>
                  <a:pt x="1977867" y="2020615"/>
                  <a:pt x="1606209" y="2301628"/>
                  <a:pt x="1147110" y="2294220"/>
                </a:cubicBezTo>
                <a:cubicBezTo>
                  <a:pt x="434011" y="2286812"/>
                  <a:pt x="0" y="1755241"/>
                  <a:pt x="0" y="11471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-3172" y="2161721"/>
            <a:ext cx="2970139" cy="2984682"/>
          </a:xfrm>
          <a:custGeom>
            <a:avLst/>
            <a:gdLst/>
            <a:ahLst/>
            <a:cxnLst/>
            <a:rect l="0" t="0" r="r" b="b"/>
            <a:pathLst>
              <a:path w="2970138" h="2984682">
                <a:moveTo>
                  <a:pt x="2994" y="1884136"/>
                </a:moveTo>
                <a:cubicBezTo>
                  <a:pt x="3674" y="1578217"/>
                  <a:pt x="227" y="1426573"/>
                  <a:pt x="0" y="1151709"/>
                </a:cubicBezTo>
                <a:cubicBezTo>
                  <a:pt x="145823" y="543470"/>
                  <a:pt x="685801" y="29270"/>
                  <a:pt x="1469119" y="0"/>
                </a:cubicBezTo>
                <a:cubicBezTo>
                  <a:pt x="2271487" y="-695"/>
                  <a:pt x="2925462" y="632158"/>
                  <a:pt x="2969534" y="1503136"/>
                </a:cubicBezTo>
                <a:cubicBezTo>
                  <a:pt x="2988206" y="2078839"/>
                  <a:pt x="2574064" y="2801531"/>
                  <a:pt x="1745616" y="2984320"/>
                </a:cubicBezTo>
                <a:lnTo>
                  <a:pt x="1196704" y="2984682"/>
                </a:lnTo>
                <a:cubicBezTo>
                  <a:pt x="714236" y="2886257"/>
                  <a:pt x="209369" y="2545688"/>
                  <a:pt x="2994" y="1884136"/>
                </a:cubicBezTo>
                <a:close/>
              </a:path>
            </a:pathLst>
          </a:cu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"/>
          </p:nvPr>
        </p:nvSpPr>
        <p:spPr>
          <a:xfrm>
            <a:off x="2898719" y="1818821"/>
            <a:ext cx="2177927" cy="2163536"/>
          </a:xfrm>
          <a:prstGeom prst="ellipse">
            <a:avLst/>
          </a:pr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3"/>
          </p:nvPr>
        </p:nvSpPr>
        <p:spPr>
          <a:xfrm>
            <a:off x="4910977" y="2569857"/>
            <a:ext cx="2672955" cy="2576489"/>
          </a:xfrm>
          <a:custGeom>
            <a:avLst/>
            <a:gdLst/>
            <a:ahLst/>
            <a:cxnLst/>
            <a:rect l="0" t="0" r="r" b="b"/>
            <a:pathLst>
              <a:path w="2672954" h="2576489">
                <a:moveTo>
                  <a:pt x="0" y="1327646"/>
                </a:moveTo>
                <a:cubicBezTo>
                  <a:pt x="0" y="594407"/>
                  <a:pt x="598361" y="0"/>
                  <a:pt x="1336477" y="0"/>
                </a:cubicBezTo>
                <a:cubicBezTo>
                  <a:pt x="2074593" y="0"/>
                  <a:pt x="2672954" y="594407"/>
                  <a:pt x="2672954" y="1327646"/>
                </a:cubicBezTo>
                <a:cubicBezTo>
                  <a:pt x="2669779" y="2048185"/>
                  <a:pt x="2178719" y="2406350"/>
                  <a:pt x="1828602" y="2569566"/>
                </a:cubicBezTo>
                <a:cubicBezTo>
                  <a:pt x="1462610" y="2580384"/>
                  <a:pt x="1109321" y="2575848"/>
                  <a:pt x="870700" y="2573649"/>
                </a:cubicBezTo>
                <a:cubicBezTo>
                  <a:pt x="486029" y="2431750"/>
                  <a:pt x="28204" y="2055037"/>
                  <a:pt x="0" y="1327646"/>
                </a:cubicBezTo>
                <a:close/>
              </a:path>
            </a:pathLst>
          </a:cu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4"/>
          </p:nvPr>
        </p:nvSpPr>
        <p:spPr>
          <a:xfrm>
            <a:off x="7084790" y="1219985"/>
            <a:ext cx="2065564" cy="2118307"/>
          </a:xfrm>
          <a:custGeom>
            <a:avLst/>
            <a:gdLst/>
            <a:ahLst/>
            <a:cxnLst/>
            <a:rect l="0" t="0" r="r" b="b"/>
            <a:pathLst>
              <a:path w="2065562" h="2118307">
                <a:moveTo>
                  <a:pt x="0" y="1059217"/>
                </a:moveTo>
                <a:cubicBezTo>
                  <a:pt x="0" y="474298"/>
                  <a:pt x="474170" y="127"/>
                  <a:pt x="1059089" y="127"/>
                </a:cubicBezTo>
                <a:cubicBezTo>
                  <a:pt x="1472669" y="-7206"/>
                  <a:pt x="1936672" y="305304"/>
                  <a:pt x="2065562" y="732644"/>
                </a:cubicBezTo>
                <a:cubicBezTo>
                  <a:pt x="2064277" y="969484"/>
                  <a:pt x="2059968" y="1142069"/>
                  <a:pt x="2064202" y="1383067"/>
                </a:cubicBezTo>
                <a:cubicBezTo>
                  <a:pt x="1954136" y="1697090"/>
                  <a:pt x="1644007" y="2118307"/>
                  <a:pt x="1059089" y="2118307"/>
                </a:cubicBezTo>
                <a:cubicBezTo>
                  <a:pt x="474170" y="2118307"/>
                  <a:pt x="0" y="1644136"/>
                  <a:pt x="0" y="1059217"/>
                </a:cubicBezTo>
                <a:close/>
              </a:path>
            </a:pathLst>
          </a:custGeom>
          <a:noFill/>
          <a:ln w="38100">
            <a:noFill/>
            <a:miter lim="800000"/>
          </a:ln>
        </p:spPr>
        <p:txBody>
          <a:bodyPr vert="horz" rtlCol="0" upright="1"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/>
              <a:t>Footer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/>
              <a:t>&lt;#&gt;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1270800" y="1526400"/>
            <a:ext cx="7344000" cy="3157200"/>
          </a:xfrm>
        </p:spPr>
        <p:txBody>
          <a:bodyPr vert="horz" rtlCol="0" upright="1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-1" y="5"/>
            <a:ext cx="5130800" cy="923925"/>
          </a:xfrm>
          <a:custGeom>
            <a:avLst/>
            <a:gdLst/>
            <a:ahLst/>
            <a:cxnLst/>
            <a:rect l="0" t="0" r="r" b="b"/>
            <a:pathLst>
              <a:path w="5130800" h="923925">
                <a:moveTo>
                  <a:pt x="0" y="0"/>
                </a:moveTo>
                <a:lnTo>
                  <a:pt x="5130801" y="0"/>
                </a:lnTo>
                <a:cubicBezTo>
                  <a:pt x="4603751" y="190200"/>
                  <a:pt x="4191001" y="355001"/>
                  <a:pt x="3663951" y="894451"/>
                </a:cubicBezTo>
                <a:cubicBezTo>
                  <a:pt x="3401483" y="840776"/>
                  <a:pt x="2948518" y="793450"/>
                  <a:pt x="2514601" y="923925"/>
                </a:cubicBezTo>
                <a:cubicBezTo>
                  <a:pt x="2482851" y="602192"/>
                  <a:pt x="1905001" y="13758"/>
                  <a:pt x="1247776" y="530225"/>
                </a:cubicBezTo>
                <a:cubicBezTo>
                  <a:pt x="1085851" y="381759"/>
                  <a:pt x="631825" y="33267"/>
                  <a:pt x="0" y="1800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3" name="Right Triangle 4"/>
          <p:cNvSpPr/>
          <p:nvPr/>
        </p:nvSpPr>
        <p:spPr>
          <a:xfrm>
            <a:off x="6924189" y="-3907"/>
            <a:ext cx="2219815" cy="2078892"/>
          </a:xfrm>
          <a:custGeom>
            <a:avLst/>
            <a:gdLst/>
            <a:ahLst/>
            <a:cxnLst/>
            <a:rect l="0" t="0" r="r" b="b"/>
            <a:pathLst>
              <a:path w="2219813" h="2078892">
                <a:moveTo>
                  <a:pt x="2219813" y="0"/>
                </a:moveTo>
                <a:lnTo>
                  <a:pt x="0" y="732"/>
                </a:lnTo>
                <a:cubicBezTo>
                  <a:pt x="1368588" y="417227"/>
                  <a:pt x="1968825" y="1386172"/>
                  <a:pt x="2219813" y="2078892"/>
                </a:cubicBezTo>
                <a:lnTo>
                  <a:pt x="22198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4" name="Right Triangle 4"/>
          <p:cNvSpPr/>
          <p:nvPr/>
        </p:nvSpPr>
        <p:spPr>
          <a:xfrm rot="5400000">
            <a:off x="8484950" y="4482009"/>
            <a:ext cx="857735" cy="465260"/>
          </a:xfrm>
          <a:custGeom>
            <a:avLst/>
            <a:gdLst/>
            <a:ahLst/>
            <a:cxnLst/>
            <a:rect l="0" t="0" r="r" b="b"/>
            <a:pathLst>
              <a:path w="857735" h="465261">
                <a:moveTo>
                  <a:pt x="857732" y="2444"/>
                </a:moveTo>
                <a:lnTo>
                  <a:pt x="0" y="0"/>
                </a:lnTo>
                <a:cubicBezTo>
                  <a:pt x="425619" y="162495"/>
                  <a:pt x="654375" y="299591"/>
                  <a:pt x="857735" y="465261"/>
                </a:cubicBezTo>
                <a:cubicBezTo>
                  <a:pt x="857734" y="310989"/>
                  <a:pt x="857733" y="156716"/>
                  <a:pt x="857732" y="24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5" name="Rectangle 13"/>
          <p:cNvSpPr/>
          <p:nvPr/>
        </p:nvSpPr>
        <p:spPr>
          <a:xfrm>
            <a:off x="1" y="2870199"/>
            <a:ext cx="949323" cy="2273300"/>
          </a:xfrm>
          <a:custGeom>
            <a:avLst/>
            <a:gdLst/>
            <a:ahLst/>
            <a:cxnLst/>
            <a:rect l="0" t="0" r="r" b="b"/>
            <a:pathLst>
              <a:path w="949325" h="2273300">
                <a:moveTo>
                  <a:pt x="0" y="0"/>
                </a:moveTo>
                <a:cubicBezTo>
                  <a:pt x="164042" y="47625"/>
                  <a:pt x="340783" y="47625"/>
                  <a:pt x="530225" y="9525"/>
                </a:cubicBezTo>
                <a:cubicBezTo>
                  <a:pt x="333375" y="697442"/>
                  <a:pt x="473075" y="1658408"/>
                  <a:pt x="949325" y="2273300"/>
                </a:cubicBezTo>
                <a:lnTo>
                  <a:pt x="0" y="2273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6899" y="1908439"/>
            <a:ext cx="6838692" cy="2061942"/>
          </a:xfrm>
          <a:prstGeom prst="rect">
            <a:avLst/>
          </a:prstGeom>
        </p:spPr>
        <p:txBody>
          <a:bodyPr vert="horz" rtlCol="0" anchor="b" upright="1"/>
          <a:lstStyle>
            <a:lvl1pPr lvl="0" algn="r">
              <a:lnSpc>
                <a:spcPct val="85000"/>
              </a:lnSpc>
              <a:spcBef>
                <a:spcPts val="0"/>
              </a:spcBef>
              <a:defRPr lang="en-US" sz="51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580970" y="3986360"/>
            <a:ext cx="5892596" cy="690421"/>
          </a:xfrm>
          <a:prstGeom prst="rect">
            <a:avLst/>
          </a:prstGeom>
        </p:spPr>
        <p:txBody>
          <a:bodyPr vert="horz" rtlCol="0" anchor="t" upright="1">
            <a:normAutofit/>
          </a:bodyPr>
          <a:lstStyle>
            <a:lvl1pPr marL="0" lvl="0" indent="0" algn="r">
              <a:lnSpc>
                <a:spcPct val="100000"/>
              </a:lnSpc>
              <a:buNone/>
              <a:defRPr lang="en-US" sz="1900" i="0" spc="151">
                <a:solidFill>
                  <a:schemeClr val="tx2"/>
                </a:solidFill>
                <a:latin typeface="+mn-lt"/>
              </a:defRPr>
            </a:lvl1pPr>
            <a:lvl2pPr marL="457183" lvl="1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2pPr>
            <a:lvl3pPr marL="914368" lvl="2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3pPr>
            <a:lvl4pPr marL="1371551" lvl="3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4pPr>
            <a:lvl5pPr marL="1828734" lvl="4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  <a:lvl6pPr marL="2285918" lvl="5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6pPr>
            <a:lvl7pPr marL="2743102" lvl="6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7pPr>
            <a:lvl8pPr marL="3200285" lvl="7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8pPr>
            <a:lvl9pPr marL="3657467" lvl="8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6429" y="0"/>
            <a:ext cx="1114403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r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5228" y="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ctr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377519" y="0"/>
            <a:ext cx="1118975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l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69184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1258892" y="1514479"/>
            <a:ext cx="3546793" cy="3162301"/>
          </a:xfrm>
        </p:spPr>
        <p:txBody>
          <a:bodyPr vert="horz" rtlCol="0" upright="1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9"/>
          <p:cNvSpPr>
            <a:spLocks noGrp="1"/>
          </p:cNvSpPr>
          <p:nvPr>
            <p:ph idx="2"/>
          </p:nvPr>
        </p:nvSpPr>
        <p:spPr>
          <a:xfrm>
            <a:off x="5068576" y="1514479"/>
            <a:ext cx="3546793" cy="3162301"/>
          </a:xfrm>
        </p:spPr>
        <p:txBody>
          <a:bodyPr vert="horz" rtlCol="0" upright="1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9346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890" y="1522732"/>
            <a:ext cx="3544884" cy="488513"/>
          </a:xfrm>
          <a:prstGeom prst="rect">
            <a:avLst/>
          </a:prstGeom>
        </p:spPr>
        <p:txBody>
          <a:bodyPr vert="horz" rtlCol="0" anchor="b" upright="1">
            <a:noAutofit/>
          </a:bodyPr>
          <a:lstStyle>
            <a:lvl1pPr marL="0" lvl="0" indent="0">
              <a:lnSpc>
                <a:spcPct val="80000"/>
              </a:lnSpc>
              <a:buNone/>
              <a:defRPr lang="en-US" sz="1999" i="0" cap="none" spc="100">
                <a:solidFill>
                  <a:schemeClr val="tx2"/>
                </a:solidFill>
                <a:latin typeface="+mj-lt"/>
              </a:defRPr>
            </a:lvl1pPr>
            <a:lvl2pPr marL="457183" lvl="1" indent="0">
              <a:buNone/>
              <a:defRPr lang="en-US" sz="1999" b="1"/>
            </a:lvl2pPr>
            <a:lvl3pPr marL="914368" lvl="2" indent="0">
              <a:buNone/>
              <a:defRPr lang="en-US" sz="1800" b="1"/>
            </a:lvl3pPr>
            <a:lvl4pPr marL="1371551" lvl="3" indent="0">
              <a:buNone/>
              <a:defRPr lang="en-US" sz="1600" b="1"/>
            </a:lvl4pPr>
            <a:lvl5pPr marL="1828734" lvl="4" indent="0">
              <a:buNone/>
              <a:defRPr lang="en-US" sz="1600" b="1"/>
            </a:lvl5pPr>
            <a:lvl6pPr marL="2285918" lvl="5" indent="0">
              <a:buNone/>
              <a:defRPr lang="en-US" sz="1600" b="1"/>
            </a:lvl6pPr>
            <a:lvl7pPr marL="2743102" lvl="6" indent="0">
              <a:buNone/>
              <a:defRPr lang="en-US" sz="1600" b="1"/>
            </a:lvl7pPr>
            <a:lvl8pPr marL="3200285" lvl="7" indent="0">
              <a:buNone/>
              <a:defRPr lang="en-US" sz="1600" b="1"/>
            </a:lvl8pPr>
            <a:lvl9pPr marL="3657467" lvl="8" indent="0">
              <a:buNone/>
              <a:defRPr lang="en-US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idx="2"/>
          </p:nvPr>
        </p:nvSpPr>
        <p:spPr>
          <a:xfrm>
            <a:off x="1258890" y="2103119"/>
            <a:ext cx="3544884" cy="2577738"/>
          </a:xfrm>
        </p:spPr>
        <p:txBody>
          <a:bodyPr vert="horz" rtlCol="0" upright="1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3"/>
          </p:nvPr>
        </p:nvSpPr>
        <p:spPr>
          <a:xfrm>
            <a:off x="5070479" y="1522732"/>
            <a:ext cx="3544884" cy="488513"/>
          </a:xfrm>
          <a:prstGeom prst="rect">
            <a:avLst/>
          </a:prstGeom>
        </p:spPr>
        <p:txBody>
          <a:bodyPr vert="horz" rtlCol="0" anchor="b" upright="1">
            <a:noAutofit/>
          </a:bodyPr>
          <a:lstStyle>
            <a:lvl1pPr marL="0" lvl="0" indent="0">
              <a:lnSpc>
                <a:spcPct val="80000"/>
              </a:lnSpc>
              <a:buNone/>
              <a:defRPr lang="en-US" sz="1999" i="0" cap="none" spc="100">
                <a:solidFill>
                  <a:schemeClr val="tx2"/>
                </a:solidFill>
                <a:latin typeface="+mj-lt"/>
              </a:defRPr>
            </a:lvl1pPr>
            <a:lvl2pPr marL="457183" lvl="1" indent="0">
              <a:buNone/>
              <a:defRPr lang="en-US" sz="1999" b="1"/>
            </a:lvl2pPr>
            <a:lvl3pPr marL="914368" lvl="2" indent="0">
              <a:buNone/>
              <a:defRPr lang="en-US" sz="1800" b="1"/>
            </a:lvl3pPr>
            <a:lvl4pPr marL="1371551" lvl="3" indent="0">
              <a:buNone/>
              <a:defRPr lang="en-US" sz="1600" b="1"/>
            </a:lvl4pPr>
            <a:lvl5pPr marL="1828734" lvl="4" indent="0">
              <a:buNone/>
              <a:defRPr lang="en-US" sz="1600" b="1"/>
            </a:lvl5pPr>
            <a:lvl6pPr marL="2285918" lvl="5" indent="0">
              <a:buNone/>
              <a:defRPr lang="en-US" sz="1600" b="1"/>
            </a:lvl6pPr>
            <a:lvl7pPr marL="2743102" lvl="6" indent="0">
              <a:buNone/>
              <a:defRPr lang="en-US" sz="1600" b="1"/>
            </a:lvl7pPr>
            <a:lvl8pPr marL="3200285" lvl="7" indent="0">
              <a:buNone/>
              <a:defRPr lang="en-US" sz="1600" b="1"/>
            </a:lvl8pPr>
            <a:lvl9pPr marL="3657467" lvl="8" indent="0">
              <a:buNone/>
              <a:defRPr lang="en-US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4"/>
          </p:nvPr>
        </p:nvSpPr>
        <p:spPr>
          <a:xfrm>
            <a:off x="5070479" y="2103119"/>
            <a:ext cx="3544884" cy="2577738"/>
          </a:xfrm>
        </p:spPr>
        <p:txBody>
          <a:bodyPr vert="horz" rtlCol="0" upright="1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737941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4932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5239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405" y="543176"/>
            <a:ext cx="3178697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712" y="543179"/>
            <a:ext cx="3951981" cy="4132341"/>
          </a:xfrm>
        </p:spPr>
        <p:txBody>
          <a:bodyPr vert="horz" rtlCol="0" anchor="t" upright="1">
            <a:normAutofit/>
          </a:bodyPr>
          <a:lstStyle>
            <a:lvl1pPr marL="0" lvl="0">
              <a:lnSpc>
                <a:spcPct val="100000"/>
              </a:lnSpc>
              <a:buNone/>
              <a:defRPr lang="en-US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000"/>
              </a:lnSpc>
              <a:defRPr lang="en-US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i="1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i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i="1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 lvl="5">
              <a:lnSpc>
                <a:spcPts val="1200"/>
              </a:lnSpc>
              <a:buFont typeface="Arial"/>
              <a:buChar char="»"/>
              <a:defRPr lang="en-US" i="1">
                <a:solidFill>
                  <a:schemeClr val="tx2">
                    <a:lumMod val="50000"/>
                    <a:lumOff val="50000"/>
                  </a:schemeClr>
                </a:solidFill>
              </a:defRPr>
            </a:lvl6pPr>
            <a:lvl7pPr lvl="6">
              <a:lnSpc>
                <a:spcPts val="1200"/>
              </a:lnSpc>
              <a:buFont typeface="Arial"/>
              <a:buChar char="»"/>
              <a:defRPr lang="en-US" i="1">
                <a:solidFill>
                  <a:schemeClr val="tx2">
                    <a:lumMod val="50000"/>
                    <a:lumOff val="50000"/>
                  </a:schemeClr>
                </a:solidFill>
              </a:defRPr>
            </a:lvl7pPr>
            <a:lvl8pPr lvl="7">
              <a:lnSpc>
                <a:spcPts val="1200"/>
              </a:lnSpc>
              <a:buFont typeface="Arial"/>
              <a:buChar char="»"/>
              <a:defRPr lang="en-US" i="1">
                <a:solidFill>
                  <a:schemeClr val="tx2">
                    <a:lumMod val="50000"/>
                    <a:lumOff val="50000"/>
                  </a:schemeClr>
                </a:solidFill>
              </a:defRPr>
            </a:lvl8pPr>
            <a:lvl9pPr lvl="8">
              <a:lnSpc>
                <a:spcPts val="1200"/>
              </a:lnSpc>
              <a:buFont typeface="Arial"/>
              <a:buChar char="»"/>
              <a:defRPr lang="en-US" i="1">
                <a:solidFill>
                  <a:schemeClr val="tx2">
                    <a:lumMod val="50000"/>
                    <a:lumOff val="50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idx="2"/>
          </p:nvPr>
        </p:nvSpPr>
        <p:spPr>
          <a:xfrm>
            <a:off x="1259844" y="1514482"/>
            <a:ext cx="3189257" cy="3162299"/>
          </a:xfrm>
          <a:prstGeom prst="rect">
            <a:avLst/>
          </a:prstGeom>
        </p:spPr>
        <p:txBody>
          <a:bodyPr vert="horz" rtlCol="0" anchor="t" upright="1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/>
            </a:lvl1pPr>
            <a:lvl2pPr lvl="1">
              <a:lnSpc>
                <a:spcPct val="100000"/>
              </a:lnSpc>
              <a:buNone/>
              <a:defRPr lang="en-US"/>
            </a:lvl2pPr>
            <a:lvl3pPr lvl="2">
              <a:lnSpc>
                <a:spcPct val="100000"/>
              </a:lnSpc>
              <a:buNone/>
              <a:defRPr lang="en-US"/>
            </a:lvl3pPr>
            <a:lvl4pPr lvl="3">
              <a:lnSpc>
                <a:spcPct val="100000"/>
              </a:lnSpc>
              <a:buNone/>
              <a:defRPr lang="en-US"/>
            </a:lvl4pPr>
            <a:lvl5pPr lvl="4">
              <a:lnSpc>
                <a:spcPct val="100000"/>
              </a:lnSpc>
              <a:buFont typeface="Arial"/>
              <a:buNone/>
              <a:defRPr lang="en-US"/>
            </a:lvl5pPr>
            <a:lvl6pPr lvl="5">
              <a:lnSpc>
                <a:spcPct val="100000"/>
              </a:lnSpc>
              <a:buFont typeface="Arial"/>
              <a:buNone/>
              <a:defRPr lang="en-US"/>
            </a:lvl6pPr>
            <a:lvl7pPr lvl="6">
              <a:lnSpc>
                <a:spcPct val="100000"/>
              </a:lnSpc>
              <a:buFont typeface="Arial"/>
              <a:buNone/>
              <a:defRPr lang="en-US"/>
            </a:lvl7pPr>
            <a:lvl8pPr lvl="7">
              <a:lnSpc>
                <a:spcPct val="100000"/>
              </a:lnSpc>
              <a:buFont typeface="Arial"/>
              <a:buNone/>
              <a:defRPr lang="en-US"/>
            </a:lvl8pPr>
            <a:lvl9pPr lvl="8">
              <a:lnSpc>
                <a:spcPct val="100000"/>
              </a:lnSpc>
              <a:buFont typeface="Arial"/>
              <a:buNone/>
              <a:defRPr lang="en-US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501795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/>
          <p:nvPr/>
        </p:nvSpPr>
        <p:spPr>
          <a:xfrm>
            <a:off x="4660729" y="790490"/>
            <a:ext cx="4488427" cy="4358162"/>
          </a:xfrm>
          <a:custGeom>
            <a:avLst/>
            <a:gdLst/>
            <a:ahLst/>
            <a:cxnLst/>
            <a:rect l="0" t="0" r="r" b="b"/>
            <a:pathLst>
              <a:path w="4488427" h="4358162">
                <a:moveTo>
                  <a:pt x="0" y="2443121"/>
                </a:moveTo>
                <a:cubicBezTo>
                  <a:pt x="501" y="1031001"/>
                  <a:pt x="1199666" y="-18336"/>
                  <a:pt x="2433354" y="242"/>
                </a:cubicBezTo>
                <a:cubicBezTo>
                  <a:pt x="3667042" y="18820"/>
                  <a:pt x="4324591" y="842224"/>
                  <a:pt x="4487476" y="1106790"/>
                </a:cubicBezTo>
                <a:cubicBezTo>
                  <a:pt x="4489192" y="2044988"/>
                  <a:pt x="4488936" y="3101263"/>
                  <a:pt x="4483787" y="3788893"/>
                </a:cubicBezTo>
                <a:cubicBezTo>
                  <a:pt x="4270975" y="4105787"/>
                  <a:pt x="4118106" y="4227512"/>
                  <a:pt x="3966261" y="4354987"/>
                </a:cubicBezTo>
                <a:lnTo>
                  <a:pt x="925400" y="4358162"/>
                </a:lnTo>
                <a:cubicBezTo>
                  <a:pt x="683333" y="4133893"/>
                  <a:pt x="21375" y="3632416"/>
                  <a:pt x="0" y="2443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3" name="Oval 8"/>
          <p:cNvSpPr/>
          <p:nvPr/>
        </p:nvSpPr>
        <p:spPr>
          <a:xfrm>
            <a:off x="4829711" y="963386"/>
            <a:ext cx="4320640" cy="4184906"/>
          </a:xfrm>
          <a:custGeom>
            <a:avLst/>
            <a:gdLst/>
            <a:ahLst/>
            <a:cxnLst/>
            <a:rect l="0" t="0" r="r" b="b"/>
            <a:pathLst>
              <a:path w="4320640" h="4184906">
                <a:moveTo>
                  <a:pt x="587" y="2261175"/>
                </a:moveTo>
                <a:cubicBezTo>
                  <a:pt x="-4084" y="1204916"/>
                  <a:pt x="816406" y="9829"/>
                  <a:pt x="2275779" y="0"/>
                </a:cubicBezTo>
                <a:cubicBezTo>
                  <a:pt x="3516077" y="9221"/>
                  <a:pt x="4157361" y="902462"/>
                  <a:pt x="4318175" y="1268752"/>
                </a:cubicBezTo>
                <a:cubicBezTo>
                  <a:pt x="4321890" y="1800260"/>
                  <a:pt x="4321006" y="2721331"/>
                  <a:pt x="4318173" y="3282219"/>
                </a:cubicBezTo>
                <a:cubicBezTo>
                  <a:pt x="4005261" y="3816719"/>
                  <a:pt x="3828402" y="3941331"/>
                  <a:pt x="3521159" y="4182026"/>
                </a:cubicBezTo>
                <a:lnTo>
                  <a:pt x="1046506" y="4184906"/>
                </a:lnTo>
                <a:cubicBezTo>
                  <a:pt x="643089" y="3987940"/>
                  <a:pt x="-22554" y="3223040"/>
                  <a:pt x="587" y="22611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 upright="1"/>
          <a:lstStyle/>
          <a:p>
            <a:pPr algn="ctr"/>
            <a:endParaRPr lang="en-US" sz="180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270405" y="543176"/>
            <a:ext cx="3178697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idx="1"/>
          </p:nvPr>
        </p:nvSpPr>
        <p:spPr>
          <a:xfrm>
            <a:off x="4912063" y="1050444"/>
            <a:ext cx="4234207" cy="4096233"/>
          </a:xfrm>
          <a:custGeom>
            <a:avLst/>
            <a:gdLst/>
            <a:ahLst/>
            <a:cxnLst/>
            <a:rect l="0" t="0" r="r" b="b"/>
            <a:pathLst>
              <a:path w="4234207" h="4096233">
                <a:moveTo>
                  <a:pt x="118" y="2189404"/>
                </a:moveTo>
                <a:cubicBezTo>
                  <a:pt x="-11297" y="1161153"/>
                  <a:pt x="808485" y="3175"/>
                  <a:pt x="2188600" y="0"/>
                </a:cubicBezTo>
                <a:cubicBezTo>
                  <a:pt x="3493978" y="14592"/>
                  <a:pt x="4067217" y="965907"/>
                  <a:pt x="4231939" y="1400658"/>
                </a:cubicBezTo>
                <a:cubicBezTo>
                  <a:pt x="4234736" y="1851284"/>
                  <a:pt x="4231864" y="2493146"/>
                  <a:pt x="4234208" y="2989504"/>
                </a:cubicBezTo>
                <a:cubicBezTo>
                  <a:pt x="3998426" y="3536662"/>
                  <a:pt x="3632545" y="3880557"/>
                  <a:pt x="3264925" y="4096233"/>
                </a:cubicBezTo>
                <a:lnTo>
                  <a:pt x="1114090" y="4093058"/>
                </a:lnTo>
                <a:cubicBezTo>
                  <a:pt x="679493" y="3845632"/>
                  <a:pt x="8358" y="3224005"/>
                  <a:pt x="118" y="2189404"/>
                </a:cubicBezTo>
                <a:close/>
              </a:path>
            </a:pathLst>
          </a:custGeom>
          <a:noFill/>
        </p:spPr>
        <p:txBody>
          <a:bodyPr vert="horz" rtlCol="0" upright="1"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type="body" idx="2"/>
          </p:nvPr>
        </p:nvSpPr>
        <p:spPr>
          <a:xfrm>
            <a:off x="1259844" y="1514482"/>
            <a:ext cx="3189257" cy="3162299"/>
          </a:xfrm>
          <a:prstGeom prst="rect">
            <a:avLst/>
          </a:prstGeom>
        </p:spPr>
        <p:txBody>
          <a:bodyPr vert="horz" rtlCol="0" anchor="t" upright="1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/>
            </a:lvl1pPr>
            <a:lvl2pPr lvl="1">
              <a:lnSpc>
                <a:spcPct val="100000"/>
              </a:lnSpc>
              <a:buNone/>
              <a:defRPr lang="en-US"/>
            </a:lvl2pPr>
            <a:lvl3pPr lvl="2">
              <a:lnSpc>
                <a:spcPct val="100000"/>
              </a:lnSpc>
              <a:buNone/>
              <a:defRPr lang="en-US"/>
            </a:lvl3pPr>
            <a:lvl4pPr lvl="3">
              <a:lnSpc>
                <a:spcPct val="100000"/>
              </a:lnSpc>
              <a:buNone/>
              <a:defRPr lang="en-US"/>
            </a:lvl4pPr>
            <a:lvl5pPr lvl="4">
              <a:lnSpc>
                <a:spcPct val="100000"/>
              </a:lnSpc>
              <a:buFont typeface="Arial"/>
              <a:buNone/>
              <a:defRPr lang="en-US"/>
            </a:lvl5pPr>
            <a:lvl6pPr lvl="5">
              <a:lnSpc>
                <a:spcPct val="100000"/>
              </a:lnSpc>
              <a:buFont typeface="Arial"/>
              <a:buNone/>
              <a:defRPr lang="en-US"/>
            </a:lvl6pPr>
            <a:lvl7pPr lvl="6">
              <a:lnSpc>
                <a:spcPct val="100000"/>
              </a:lnSpc>
              <a:buFont typeface="Arial"/>
              <a:buNone/>
              <a:defRPr lang="en-US"/>
            </a:lvl7pPr>
            <a:lvl8pPr lvl="7">
              <a:lnSpc>
                <a:spcPct val="100000"/>
              </a:lnSpc>
              <a:buFont typeface="Arial"/>
              <a:buNone/>
              <a:defRPr lang="en-US"/>
            </a:lvl8pPr>
            <a:lvl9pPr lvl="8">
              <a:lnSpc>
                <a:spcPct val="100000"/>
              </a:lnSpc>
              <a:buFont typeface="Arial"/>
              <a:buNone/>
              <a:defRPr lang="en-US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 upright="1"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 upright="1"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 upright="1"/>
          <a:lstStyle/>
          <a:p>
            <a:r>
              <a:rPr lang="en-US" smtClean="0"/>
              <a:t>&lt;#&gt;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48008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/>
          <p:nvPr/>
        </p:nvSpPr>
        <p:spPr>
          <a:xfrm>
            <a:off x="-6178" y="395707"/>
            <a:ext cx="1093155" cy="1592537"/>
          </a:xfrm>
          <a:custGeom>
            <a:avLst/>
            <a:gdLst/>
            <a:ahLst/>
            <a:cxnLst/>
            <a:rect l="0" t="0" r="r" b="b"/>
            <a:pathLst>
              <a:path w="1093154" h="1592537">
                <a:moveTo>
                  <a:pt x="1093147" y="795857"/>
                </a:moveTo>
                <a:cubicBezTo>
                  <a:pt x="1095552" y="1360293"/>
                  <a:pt x="485789" y="1757010"/>
                  <a:pt x="3002" y="1525173"/>
                </a:cubicBezTo>
                <a:cubicBezTo>
                  <a:pt x="-4282" y="1262333"/>
                  <a:pt x="3656" y="274409"/>
                  <a:pt x="6177" y="52533"/>
                </a:cubicBezTo>
                <a:cubicBezTo>
                  <a:pt x="570455" y="-152628"/>
                  <a:pt x="1090924" y="274081"/>
                  <a:pt x="1093147" y="7958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lIns="91440" tIns="45720" rIns="91440" bIns="45720" rtlCol="0" anchor="ctr" upright="1"/>
          <a:lstStyle/>
          <a:p>
            <a:pPr algn="ctr"/>
            <a:endParaRPr lang="en-US" sz="1800"/>
          </a:p>
        </p:txBody>
      </p:sp>
      <p:sp>
        <p:nvSpPr>
          <p:cNvPr id="3" name="Oval 9"/>
          <p:cNvSpPr/>
          <p:nvPr/>
        </p:nvSpPr>
        <p:spPr>
          <a:xfrm>
            <a:off x="642732" y="-4167"/>
            <a:ext cx="1114285" cy="594718"/>
          </a:xfrm>
          <a:custGeom>
            <a:avLst/>
            <a:gdLst/>
            <a:ahLst/>
            <a:cxnLst/>
            <a:rect l="0" t="0" r="r" b="b"/>
            <a:pathLst>
              <a:path w="1114287" h="594719">
                <a:moveTo>
                  <a:pt x="559010" y="594719"/>
                </a:moveTo>
                <a:cubicBezTo>
                  <a:pt x="373802" y="594719"/>
                  <a:pt x="-30217" y="435968"/>
                  <a:pt x="1797" y="4168"/>
                </a:cubicBezTo>
                <a:cubicBezTo>
                  <a:pt x="187005" y="-1388"/>
                  <a:pt x="927308" y="-1389"/>
                  <a:pt x="1113046" y="4167"/>
                </a:cubicBezTo>
                <a:cubicBezTo>
                  <a:pt x="1139240" y="451842"/>
                  <a:pt x="744218" y="589163"/>
                  <a:pt x="559010" y="5947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lIns="91440" tIns="45720" rIns="91440" bIns="45720" rtlCol="0" anchor="ctr" upright="1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77519" y="0"/>
            <a:ext cx="1118975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l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5228" y="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ctr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96429" y="0"/>
            <a:ext cx="1114403" cy="273844"/>
          </a:xfrm>
          <a:prstGeom prst="rect">
            <a:avLst/>
          </a:prstGeom>
        </p:spPr>
        <p:txBody>
          <a:bodyPr vert="horz" lIns="91440" tIns="45720" rIns="91440" bIns="45720" rtlCol="0" anchor="ctr" upright="1"/>
          <a:lstStyle>
            <a:lvl1pPr lvl="0" algn="r">
              <a:defRPr lang="en-US" sz="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70403" y="543176"/>
            <a:ext cx="7343188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269999" y="1524715"/>
            <a:ext cx="7343588" cy="3157164"/>
          </a:xfrm>
          <a:prstGeom prst="rect">
            <a:avLst/>
          </a:prstGeom>
        </p:spPr>
        <p:txBody>
          <a:bodyPr vert="horz" lIns="91440" tIns="45720" rIns="91440" bIns="45720" rtlCol="0" upright="1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7495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58" r:id="rId12"/>
    <p:sldLayoutId id="2147483659" r:id="rId13"/>
  </p:sldLayoutIdLst>
  <p:hf sldNum="0" ftr="0" dt="0"/>
  <p:txStyles>
    <p:titleStyle>
      <a:lvl1pPr lvl="0" algn="l" rtl="0" eaLnBrk="1" hangingPunct="1">
        <a:lnSpc>
          <a:spcPct val="80000"/>
        </a:lnSpc>
        <a:spcBef>
          <a:spcPct val="0"/>
        </a:spcBef>
        <a:buNone/>
        <a:defRPr lang="en-US" sz="2800" b="1" i="0" cap="none" spc="151">
          <a:solidFill>
            <a:schemeClr val="tx2"/>
          </a:solidFill>
          <a:latin typeface="+mj-lt"/>
        </a:defRPr>
      </a:lvl1pPr>
    </p:titleStyle>
    <p:bodyStyle>
      <a:lvl1pPr marL="342889" lvl="0" indent="-342889" algn="l" rtl="0" eaLnBrk="1" hangingPunct="1">
        <a:spcBef>
          <a:spcPts val="1200"/>
        </a:spcBef>
        <a:buClr>
          <a:schemeClr val="tx2">
            <a:lumMod val="90000"/>
            <a:lumOff val="10000"/>
          </a:schemeClr>
        </a:buClr>
        <a:buFont typeface="Lucida Grande"/>
        <a:buChar char="&gt;"/>
        <a:defRPr lang="en-US" sz="1800" i="0">
          <a:solidFill>
            <a:schemeClr val="tx2"/>
          </a:solidFill>
          <a:latin typeface="+mn-lt"/>
        </a:defRPr>
      </a:lvl1pPr>
      <a:lvl2pPr marL="742924" lvl="1" indent="-285740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-"/>
        <a:defRPr lang="en-US" sz="1600" i="1">
          <a:solidFill>
            <a:schemeClr val="tx2"/>
          </a:solidFill>
          <a:latin typeface="+mn-lt"/>
        </a:defRPr>
      </a:lvl2pPr>
      <a:lvl3pPr marL="1142958" lvl="2" indent="-228592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&gt;"/>
        <a:defRPr lang="en-US" sz="1400" i="0">
          <a:solidFill>
            <a:schemeClr val="tx2"/>
          </a:solidFill>
          <a:latin typeface="+mn-lt"/>
        </a:defRPr>
      </a:lvl3pPr>
      <a:lvl4pPr marL="1600143" lvl="3" indent="-228592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-"/>
        <a:defRPr lang="en-US" sz="1200" i="1">
          <a:solidFill>
            <a:schemeClr val="tx2"/>
          </a:solidFill>
          <a:latin typeface="+mn-lt"/>
        </a:defRPr>
      </a:lvl4pPr>
      <a:lvl5pPr marL="2057326" lvl="4" indent="-228592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&gt;"/>
        <a:defRPr lang="en-US" sz="1000" i="0">
          <a:solidFill>
            <a:schemeClr val="tx2"/>
          </a:solidFill>
          <a:latin typeface="+mn-lt"/>
        </a:defRPr>
      </a:lvl5pPr>
      <a:lvl6pPr marL="2514509" lvl="5" indent="-228592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&gt;"/>
        <a:defRPr lang="en-US" sz="1000" i="0">
          <a:solidFill>
            <a:schemeClr val="tx2"/>
          </a:solidFill>
          <a:latin typeface="+mn-lt"/>
        </a:defRPr>
      </a:lvl6pPr>
      <a:lvl7pPr marL="2971692" lvl="6" indent="-228592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&gt;"/>
        <a:defRPr lang="en-US" sz="1000" i="0">
          <a:solidFill>
            <a:schemeClr val="tx2"/>
          </a:solidFill>
          <a:latin typeface="+mn-lt"/>
        </a:defRPr>
      </a:lvl7pPr>
      <a:lvl8pPr marL="3428877" lvl="7" indent="-228592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&gt;"/>
        <a:defRPr lang="en-US" sz="1000" i="0">
          <a:solidFill>
            <a:schemeClr val="tx2"/>
          </a:solidFill>
          <a:latin typeface="+mn-lt"/>
        </a:defRPr>
      </a:lvl8pPr>
      <a:lvl9pPr marL="3886059" lvl="8" indent="-228592" algn="l" rtl="0" eaLnBrk="1" hangingPunct="1">
        <a:spcBef>
          <a:spcPct val="20000"/>
        </a:spcBef>
        <a:buClr>
          <a:schemeClr val="tx2">
            <a:lumMod val="90000"/>
            <a:lumOff val="10000"/>
          </a:schemeClr>
        </a:buClr>
        <a:buFont typeface="Lucida Grande"/>
        <a:buChar char="&gt;"/>
        <a:defRPr lang="en-US" sz="1000" i="0">
          <a:solidFill>
            <a:schemeClr val="tx2"/>
          </a:solidFill>
          <a:latin typeface="+mn-lt"/>
        </a:defRPr>
      </a:lvl9pPr>
    </p:bodyStyle>
    <p:otherStyle>
      <a:lvl1pPr marL="0" lvl="0" algn="l" rtl="0" eaLnBrk="1" hangingPunct="1">
        <a:defRPr lang="en-US" sz="1800">
          <a:solidFill>
            <a:schemeClr val="tx1"/>
          </a:solidFill>
          <a:latin typeface="+mn-lt"/>
        </a:defRPr>
      </a:lvl1pPr>
      <a:lvl2pPr marL="457183" lvl="1" algn="l" rtl="0" eaLnBrk="1" hangingPunct="1">
        <a:defRPr lang="en-US" sz="1800">
          <a:solidFill>
            <a:schemeClr val="tx1"/>
          </a:solidFill>
          <a:latin typeface="+mn-lt"/>
        </a:defRPr>
      </a:lvl2pPr>
      <a:lvl3pPr marL="914368" lvl="2" algn="l" rtl="0" eaLnBrk="1" hangingPunct="1">
        <a:defRPr lang="en-US" sz="1800">
          <a:solidFill>
            <a:schemeClr val="tx1"/>
          </a:solidFill>
          <a:latin typeface="+mn-lt"/>
        </a:defRPr>
      </a:lvl3pPr>
      <a:lvl4pPr marL="1371551" lvl="3" algn="l" rtl="0" eaLnBrk="1" hangingPunct="1">
        <a:defRPr lang="en-US" sz="1800">
          <a:solidFill>
            <a:schemeClr val="tx1"/>
          </a:solidFill>
          <a:latin typeface="+mn-lt"/>
        </a:defRPr>
      </a:lvl4pPr>
      <a:lvl5pPr marL="1828734" lvl="4" algn="l" rtl="0" eaLnBrk="1" hangingPunct="1">
        <a:defRPr lang="en-US" sz="1800">
          <a:solidFill>
            <a:schemeClr val="tx1"/>
          </a:solidFill>
          <a:latin typeface="+mn-lt"/>
        </a:defRPr>
      </a:lvl5pPr>
      <a:lvl6pPr marL="2285918" lvl="5" algn="l" rtl="0" eaLnBrk="1" hangingPunct="1">
        <a:defRPr lang="en-US" sz="1800">
          <a:solidFill>
            <a:schemeClr val="tx1"/>
          </a:solidFill>
          <a:latin typeface="+mn-lt"/>
        </a:defRPr>
      </a:lvl6pPr>
      <a:lvl7pPr marL="2743102" lvl="6" algn="l" rtl="0" eaLnBrk="1" hangingPunct="1">
        <a:defRPr lang="en-US" sz="1800">
          <a:solidFill>
            <a:schemeClr val="tx1"/>
          </a:solidFill>
          <a:latin typeface="+mn-lt"/>
        </a:defRPr>
      </a:lvl7pPr>
      <a:lvl8pPr marL="3200285" lvl="7" algn="l" rtl="0" eaLnBrk="1" hangingPunct="1">
        <a:defRPr lang="en-US" sz="1800">
          <a:solidFill>
            <a:schemeClr val="tx1"/>
          </a:solidFill>
          <a:latin typeface="+mn-lt"/>
        </a:defRPr>
      </a:lvl8pPr>
      <a:lvl9pPr marL="3657467" lvl="8" algn="l" rtl="0" eaLnBrk="1" hangingPunct="1">
        <a:defRPr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sospodborany.cz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/>
          <p:cNvSpPr txBox="1"/>
          <p:nvPr/>
        </p:nvSpPr>
        <p:spPr>
          <a:xfrm>
            <a:off x="990600" y="81468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/>
              <a:t>CanSat2016</a:t>
            </a:r>
            <a:endParaRPr lang="cs-CZ" sz="5400" b="1" dirty="0"/>
          </a:p>
        </p:txBody>
      </p:sp>
      <p:pic>
        <p:nvPicPr>
          <p:cNvPr id="1026" name="Picture 2" descr="banner ESERO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5" y="3181350"/>
            <a:ext cx="4161536" cy="17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00200" y="18097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Jaroměř</a:t>
            </a:r>
          </a:p>
          <a:p>
            <a:pPr algn="ctr"/>
            <a:r>
              <a:rPr lang="cs-CZ" sz="1600" dirty="0" smtClean="0"/>
              <a:t>Březen 2016</a:t>
            </a:r>
            <a:endParaRPr lang="cs-CZ" sz="1600" dirty="0"/>
          </a:p>
        </p:txBody>
      </p:sp>
      <p:pic>
        <p:nvPicPr>
          <p:cNvPr id="29" name="Zástupný symbol pro obrázek 2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1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9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500" y="214996"/>
            <a:ext cx="5562600" cy="801530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POPIS TECHNICKÉHO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r="1123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647701" y="1809750"/>
            <a:ext cx="3886200" cy="3162299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Konstrukce sondy se skládá: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Senzoru teploty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Senzoru atmosférického tlaku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Řídicího počítače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SD karty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napájecího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GPS/GSM/GPRS modulu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14500" y="819150"/>
            <a:ext cx="2590800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2057400" y="162649"/>
            <a:ext cx="6400800" cy="801530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MECHANICKÁ KONSTRUKCE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Zástupný symbol pro obsah 25"/>
          <p:cNvPicPr>
            <a:picLocks noGrp="1" noChangeAspect="1"/>
          </p:cNvPicPr>
          <p:nvPr>
            <p:ph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63" y="2070656"/>
            <a:ext cx="3759064" cy="2819299"/>
          </a:xfrm>
          <a:ln w="76200">
            <a:solidFill>
              <a:srgbClr val="FF9900"/>
            </a:solidFill>
          </a:ln>
        </p:spPr>
      </p:pic>
      <p:sp>
        <p:nvSpPr>
          <p:cNvPr id="29" name="TextovéPole 28"/>
          <p:cNvSpPr txBox="1"/>
          <p:nvPr/>
        </p:nvSpPr>
        <p:spPr>
          <a:xfrm>
            <a:off x="4381500" y="86850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Obal</a:t>
            </a:r>
            <a:endParaRPr lang="cs-CZ" sz="24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08187" y="1330171"/>
            <a:ext cx="689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Tisknuto na 3D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tiskárně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Fabbster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/>
          </a:p>
        </p:txBody>
      </p:sp>
      <p:pic>
        <p:nvPicPr>
          <p:cNvPr id="35" name="Picture 6" descr="IMG_20160312_1727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8" y="2070656"/>
            <a:ext cx="3759066" cy="2819299"/>
          </a:xfrm>
          <a:prstGeom prst="rect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2057400" y="162649"/>
            <a:ext cx="6400800" cy="801530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MECHANICKÁ KONSTRUKCE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>
          <a:xfrm>
            <a:off x="2362200" y="1273890"/>
            <a:ext cx="3544884" cy="922670"/>
          </a:xfrm>
        </p:spPr>
        <p:txBody>
          <a:bodyPr/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 x svorník M3, 115 mm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x patro, organické sklo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Zástupný symbol pro obsah 24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599" y="2317750"/>
            <a:ext cx="2844800" cy="2286001"/>
          </a:xfrm>
          <a:prstGeom prst="ellipse">
            <a:avLst/>
          </a:prstGeom>
          <a:ln w="76200">
            <a:solidFill>
              <a:srgbClr val="FF9900"/>
            </a:solidFill>
          </a:ln>
        </p:spPr>
      </p:pic>
      <p:sp>
        <p:nvSpPr>
          <p:cNvPr id="28" name="TextovéPole 27"/>
          <p:cNvSpPr txBox="1"/>
          <p:nvPr/>
        </p:nvSpPr>
        <p:spPr>
          <a:xfrm>
            <a:off x="2869911" y="970434"/>
            <a:ext cx="227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Nosná část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89000"/>
            <a:ext cx="2995613" cy="3994151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771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1905000" y="213667"/>
            <a:ext cx="4223431" cy="575889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Obrázek 8" descr="http://doc.open-cosmos.com/w/images/thumb/b/b9/Qbee-fig11-rfm69-with-headers.jpg/333px-Qbee-fig11-rfm69-with-headers.jpg"/>
          <p:cNvPicPr>
            <a:picLocks noGrp="1" noChangeArrowheads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9" t="31278" r="32369" b="26458"/>
          <a:stretch/>
        </p:blipFill>
        <p:spPr bwMode="auto">
          <a:xfrm>
            <a:off x="228600" y="2114550"/>
            <a:ext cx="1905000" cy="1862138"/>
          </a:xfrm>
          <a:prstGeom prst="ellipse">
            <a:avLst/>
          </a:prstGeom>
          <a:ln w="57150">
            <a:solidFill>
              <a:srgbClr val="FF99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5"/>
          <p:cNvSpPr txBox="1">
            <a:spLocks/>
          </p:cNvSpPr>
          <p:nvPr/>
        </p:nvSpPr>
        <p:spPr>
          <a:xfrm>
            <a:off x="5630290" y="255352"/>
            <a:ext cx="3124200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mise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2751" y="106891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83100" algn="l"/>
                <a:tab pos="5743575" algn="l"/>
              </a:tabLst>
            </a:pPr>
            <a:r>
              <a:rPr lang="cs-CZ" dirty="0" err="1"/>
              <a:t>Q</a:t>
            </a:r>
            <a:r>
              <a:rPr lang="cs-CZ" dirty="0" err="1" smtClean="0"/>
              <a:t>bcan</a:t>
            </a:r>
            <a:r>
              <a:rPr lang="cs-CZ" dirty="0" smtClean="0"/>
              <a:t> </a:t>
            </a:r>
            <a:r>
              <a:rPr lang="cs-CZ" dirty="0" err="1" smtClean="0"/>
              <a:t>CanSat</a:t>
            </a:r>
            <a:r>
              <a:rPr lang="cs-CZ" dirty="0" smtClean="0"/>
              <a:t> </a:t>
            </a:r>
            <a:r>
              <a:rPr lang="cs-CZ" dirty="0" err="1" smtClean="0"/>
              <a:t>Kit</a:t>
            </a:r>
            <a:r>
              <a:rPr lang="cs-CZ" dirty="0" smtClean="0"/>
              <a:t> obsahující moduly:</a:t>
            </a:r>
            <a:endParaRPr lang="cs-CZ" dirty="0"/>
          </a:p>
        </p:txBody>
      </p:sp>
      <p:pic>
        <p:nvPicPr>
          <p:cNvPr id="2050" name="Picture 2" descr="Soubor: Qbee-fig5-LLC soldered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30100" r="33000" b="31233"/>
          <a:stretch/>
        </p:blipFill>
        <p:spPr bwMode="auto">
          <a:xfrm>
            <a:off x="7103179" y="1088896"/>
            <a:ext cx="1651311" cy="1634609"/>
          </a:xfrm>
          <a:prstGeom prst="ellipse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Headers 2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6205" r="13826" b="6983"/>
          <a:stretch/>
        </p:blipFill>
        <p:spPr bwMode="auto">
          <a:xfrm>
            <a:off x="4779236" y="1556388"/>
            <a:ext cx="2002564" cy="2018981"/>
          </a:xfrm>
          <a:prstGeom prst="ellipse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brázek 34" descr="http://doc.open-cosmos.com/w/images/e/e4/Qbee-fig6-bmp180-soldered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t="32989" r="36992" b="36170"/>
          <a:stretch/>
        </p:blipFill>
        <p:spPr bwMode="auto">
          <a:xfrm>
            <a:off x="7055934" y="3269225"/>
            <a:ext cx="1620000" cy="1620000"/>
          </a:xfrm>
          <a:prstGeom prst="ellipse">
            <a:avLst/>
          </a:prstGeom>
          <a:noFill/>
          <a:ln w="76200">
            <a:solidFill>
              <a:srgbClr val="FF99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8" name="Picture 10" descr="http://doc.open-cosmos.com/w/images/b/b8/Qbee-fig1-arduino-pro-pinouts.pn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00" y="1991225"/>
            <a:ext cx="2088000" cy="2088000"/>
          </a:xfrm>
          <a:prstGeom prst="ellipse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544551" y="4191324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Vysílač RFM 69</a:t>
            </a:r>
          </a:p>
          <a:p>
            <a:r>
              <a:rPr lang="cs-CZ" sz="1200" dirty="0" smtClean="0"/>
              <a:t>433 MHz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595025" y="4535437"/>
            <a:ext cx="16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Tlakový a teplotní senzor BMP 180</a:t>
            </a:r>
            <a:endParaRPr lang="cs-CZ" sz="1200" dirty="0"/>
          </a:p>
        </p:txBody>
      </p:sp>
      <p:sp>
        <p:nvSpPr>
          <p:cNvPr id="2048" name="Obdélník 2047"/>
          <p:cNvSpPr/>
          <p:nvPr/>
        </p:nvSpPr>
        <p:spPr>
          <a:xfrm>
            <a:off x="7192390" y="2857865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Low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Level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Converter</a:t>
            </a:r>
            <a:endParaRPr lang="cs-CZ" sz="1200" dirty="0"/>
          </a:p>
        </p:txBody>
      </p:sp>
      <p:sp>
        <p:nvSpPr>
          <p:cNvPr id="40" name="Obdélník 39"/>
          <p:cNvSpPr/>
          <p:nvPr/>
        </p:nvSpPr>
        <p:spPr>
          <a:xfrm>
            <a:off x="5057162" y="3741266"/>
            <a:ext cx="1343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Základová deska</a:t>
            </a:r>
            <a:endParaRPr lang="cs-CZ" sz="12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544285" y="4170536"/>
            <a:ext cx="172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Mikrořadič </a:t>
            </a:r>
            <a:r>
              <a:rPr lang="cs-CZ" sz="1200" dirty="0" err="1" smtClean="0"/>
              <a:t>Arduino</a:t>
            </a:r>
            <a:r>
              <a:rPr lang="cs-CZ" sz="1200" dirty="0" smtClean="0"/>
              <a:t> Pro </a:t>
            </a:r>
            <a:r>
              <a:rPr lang="cs-CZ" sz="1200" dirty="0" err="1" smtClean="0"/>
              <a:t>micro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25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5"/>
          <p:cNvSpPr txBox="1">
            <a:spLocks/>
          </p:cNvSpPr>
          <p:nvPr/>
        </p:nvSpPr>
        <p:spPr>
          <a:xfrm>
            <a:off x="1905000" y="213667"/>
            <a:ext cx="4223431" cy="575889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5"/>
          <p:cNvSpPr txBox="1">
            <a:spLocks/>
          </p:cNvSpPr>
          <p:nvPr/>
        </p:nvSpPr>
        <p:spPr>
          <a:xfrm>
            <a:off x="5630290" y="255352"/>
            <a:ext cx="3124200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mise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411310" y="831241"/>
            <a:ext cx="5210810" cy="3890010"/>
            <a:chOff x="0" y="142875"/>
            <a:chExt cx="5210810" cy="3890010"/>
          </a:xfrm>
        </p:grpSpPr>
        <p:sp>
          <p:nvSpPr>
            <p:cNvPr id="6" name="Textové pole 118"/>
            <p:cNvSpPr txBox="1"/>
            <p:nvPr/>
          </p:nvSpPr>
          <p:spPr>
            <a:xfrm>
              <a:off x="3810000" y="2495550"/>
              <a:ext cx="1400810" cy="533400"/>
            </a:xfrm>
            <a:prstGeom prst="rect">
              <a:avLst/>
            </a:prstGeom>
            <a:solidFill>
              <a:srgbClr val="FFE05B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500"/>
                </a:spcBef>
                <a:spcAft>
                  <a:spcPts val="0"/>
                </a:spcAft>
              </a:pPr>
              <a:r>
                <a:rPr lang="cs-CZ" sz="135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Vysílač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ové pole 123"/>
            <p:cNvSpPr txBox="1"/>
            <p:nvPr/>
          </p:nvSpPr>
          <p:spPr>
            <a:xfrm>
              <a:off x="1914525" y="3400425"/>
              <a:ext cx="140081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cs-CZ" sz="13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Datová jednotka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SD1</a:t>
              </a:r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0" y="142875"/>
              <a:ext cx="5201285" cy="3890010"/>
              <a:chOff x="0" y="142875"/>
              <a:chExt cx="5201285" cy="3890010"/>
            </a:xfrm>
          </p:grpSpPr>
          <p:sp>
            <p:nvSpPr>
              <p:cNvPr id="9" name="Textové pole 135"/>
              <p:cNvSpPr txBox="1"/>
              <p:nvPr/>
            </p:nvSpPr>
            <p:spPr>
              <a:xfrm>
                <a:off x="1914525" y="676275"/>
                <a:ext cx="1400810" cy="2462400"/>
              </a:xfrm>
              <a:prstGeom prst="rect">
                <a:avLst/>
              </a:prstGeom>
              <a:solidFill>
                <a:srgbClr val="FFD5AB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2600"/>
                  </a:spcBef>
                  <a:spcAft>
                    <a:spcPts val="0"/>
                  </a:spcAft>
                </a:pPr>
                <a:r>
                  <a:rPr lang="cs-CZ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Palubní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počítač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3800475" y="676275"/>
                <a:ext cx="1400810" cy="15278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1" name="Textové pole 112"/>
              <p:cNvSpPr txBox="1"/>
              <p:nvPr/>
            </p:nvSpPr>
            <p:spPr>
              <a:xfrm>
                <a:off x="4048125" y="838200"/>
                <a:ext cx="908685" cy="537210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cs-CZ" sz="135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Senzor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35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tlaku 1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ové pole 113"/>
              <p:cNvSpPr txBox="1"/>
              <p:nvPr/>
            </p:nvSpPr>
            <p:spPr>
              <a:xfrm>
                <a:off x="4048125" y="1524000"/>
                <a:ext cx="908685" cy="537210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cs-CZ" sz="135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Senzor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35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teploty 1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ové pole 122"/>
              <p:cNvSpPr txBox="1"/>
              <p:nvPr/>
            </p:nvSpPr>
            <p:spPr>
              <a:xfrm>
                <a:off x="9525" y="685800"/>
                <a:ext cx="1400810" cy="533400"/>
              </a:xfrm>
              <a:prstGeom prst="rect">
                <a:avLst/>
              </a:prstGeom>
              <a:solidFill>
                <a:srgbClr val="FFC5C5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cs-CZ" sz="1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Baterie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9V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ové pole 121"/>
              <p:cNvSpPr txBox="1"/>
              <p:nvPr/>
            </p:nvSpPr>
            <p:spPr>
              <a:xfrm>
                <a:off x="2819400" y="981075"/>
                <a:ext cx="495300" cy="908685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0"/>
                  </a:spcBef>
                  <a:spcAft>
                    <a:spcPts val="0"/>
                  </a:spcAft>
                </a:pPr>
                <a:r>
                  <a:rPr lang="cs-CZ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ADC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ové pole 124"/>
              <p:cNvSpPr txBox="1"/>
              <p:nvPr/>
            </p:nvSpPr>
            <p:spPr>
              <a:xfrm>
                <a:off x="19050" y="1371600"/>
                <a:ext cx="1400810" cy="533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cs-CZ" sz="13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Datová jednotka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SD2</a:t>
                </a:r>
              </a:p>
            </p:txBody>
          </p:sp>
          <p:sp>
            <p:nvSpPr>
              <p:cNvPr id="16" name="Textové pole 126"/>
              <p:cNvSpPr txBox="1"/>
              <p:nvPr/>
            </p:nvSpPr>
            <p:spPr>
              <a:xfrm>
                <a:off x="0" y="2181225"/>
                <a:ext cx="1400810" cy="952500"/>
              </a:xfrm>
              <a:prstGeom prst="rect">
                <a:avLst/>
              </a:prstGeom>
              <a:solidFill>
                <a:srgbClr val="B9FFA3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500"/>
                  </a:spcBef>
                  <a:spcAft>
                    <a:spcPts val="0"/>
                  </a:spcAft>
                </a:pPr>
                <a:r>
                  <a:rPr lang="cs-CZ" sz="13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GSM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3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GPS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3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Lokátor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ové pole 125"/>
              <p:cNvSpPr txBox="1"/>
              <p:nvPr/>
            </p:nvSpPr>
            <p:spPr>
              <a:xfrm>
                <a:off x="9525" y="3400425"/>
                <a:ext cx="1400810" cy="632460"/>
              </a:xfrm>
              <a:prstGeom prst="rect">
                <a:avLst/>
              </a:prstGeom>
              <a:solidFill>
                <a:srgbClr val="FFC5C5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cs-CZ" sz="13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Baterie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</a:t>
                </a:r>
                <a:r>
                  <a:rPr lang="cs-CZ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-ion 3,7V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1000 mA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Šipka nahoru 17"/>
              <p:cNvSpPr/>
              <p:nvPr/>
            </p:nvSpPr>
            <p:spPr>
              <a:xfrm>
                <a:off x="666750" y="1943100"/>
                <a:ext cx="165100" cy="202565"/>
              </a:xfrm>
              <a:prstGeom prst="upArrow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9" name="Obousměrná svislá šipka 18"/>
              <p:cNvSpPr/>
              <p:nvPr/>
            </p:nvSpPr>
            <p:spPr>
              <a:xfrm>
                <a:off x="2533650" y="3152775"/>
                <a:ext cx="162000" cy="222822"/>
              </a:xfrm>
              <a:prstGeom prst="upDownArrow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0" name="Šipka doleva 19"/>
              <p:cNvSpPr/>
              <p:nvPr/>
            </p:nvSpPr>
            <p:spPr>
              <a:xfrm>
                <a:off x="3352800" y="1352550"/>
                <a:ext cx="396469" cy="188925"/>
              </a:xfrm>
              <a:prstGeom prst="leftArrow">
                <a:avLst/>
              </a:prstGeom>
              <a:solidFill>
                <a:srgbClr val="FF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1" name="Šipka doleva 20"/>
              <p:cNvSpPr/>
              <p:nvPr/>
            </p:nvSpPr>
            <p:spPr>
              <a:xfrm rot="10800000">
                <a:off x="3352800" y="2647950"/>
                <a:ext cx="396240" cy="188595"/>
              </a:xfrm>
              <a:prstGeom prst="leftArrow">
                <a:avLst/>
              </a:prstGeom>
              <a:solidFill>
                <a:srgbClr val="FF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cxnSp>
            <p:nvCxnSpPr>
              <p:cNvPr id="22" name="Přímá spojnice se šipkou 21"/>
              <p:cNvCxnSpPr/>
              <p:nvPr/>
            </p:nvCxnSpPr>
            <p:spPr>
              <a:xfrm flipV="1">
                <a:off x="2152650" y="342733"/>
                <a:ext cx="0" cy="3114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>
                <a:off x="1451102" y="981075"/>
                <a:ext cx="4470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742950" y="3145848"/>
                <a:ext cx="0" cy="24245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 pole 140"/>
              <p:cNvSpPr txBox="1"/>
              <p:nvPr/>
            </p:nvSpPr>
            <p:spPr>
              <a:xfrm>
                <a:off x="1990725" y="142875"/>
                <a:ext cx="410210" cy="2133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+ 5 V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TextovéPole 25"/>
          <p:cNvSpPr txBox="1"/>
          <p:nvPr/>
        </p:nvSpPr>
        <p:spPr>
          <a:xfrm>
            <a:off x="5897659" y="4032325"/>
            <a:ext cx="237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Modulové </a:t>
            </a:r>
            <a:r>
              <a:rPr lang="cs-CZ" b="1" dirty="0" smtClean="0"/>
              <a:t>schéma</a:t>
            </a:r>
          </a:p>
          <a:p>
            <a:pPr algn="ctr"/>
            <a:r>
              <a:rPr lang="cs-CZ" b="1" dirty="0" smtClean="0"/>
              <a:t>sondy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97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1780636" y="209526"/>
            <a:ext cx="3606397" cy="801530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712614" y="4438915"/>
            <a:ext cx="2480068" cy="54893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/>
              <a:t>Čtečka SD karet</a:t>
            </a:r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cs-CZ" dirty="0"/>
              <a:t>modul reálného času DS1307</a:t>
            </a:r>
          </a:p>
        </p:txBody>
      </p:sp>
      <p:pic>
        <p:nvPicPr>
          <p:cNvPr id="12" name="Zástupný symbol pro obrázek 11"/>
          <p:cNvPicPr>
            <a:picLocks noGrp="1" noChangeAspect="1"/>
          </p:cNvPicPr>
          <p:nvPr>
            <p:ph type="pic" idx="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r="12553"/>
          <a:stretch>
            <a:fillRect/>
          </a:stretch>
        </p:blipFill>
        <p:spPr/>
      </p:pic>
      <p:sp>
        <p:nvSpPr>
          <p:cNvPr id="10" name="Zástupný symbol pro text 9"/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r>
              <a:rPr lang="cs-CZ" dirty="0" smtClean="0"/>
              <a:t>GMS/GPS/GPRS lokátor</a:t>
            </a:r>
            <a:endParaRPr lang="cs-CZ" dirty="0"/>
          </a:p>
        </p:txBody>
      </p:sp>
      <p:sp>
        <p:nvSpPr>
          <p:cNvPr id="13" name="Nadpis 15"/>
          <p:cNvSpPr txBox="1">
            <a:spLocks/>
          </p:cNvSpPr>
          <p:nvPr/>
        </p:nvSpPr>
        <p:spPr>
          <a:xfrm>
            <a:off x="5086415" y="630055"/>
            <a:ext cx="3743682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Sekundární mise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Čtečka SD karet - modu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8" y="1852114"/>
            <a:ext cx="2160000" cy="2160000"/>
          </a:xfrm>
          <a:prstGeom prst="ellipse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TC modul reálného času DS1307 + bateri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4978"/>
          <a:stretch/>
        </p:blipFill>
        <p:spPr bwMode="auto">
          <a:xfrm>
            <a:off x="3583835" y="1905175"/>
            <a:ext cx="2088000" cy="2088000"/>
          </a:xfrm>
          <a:prstGeom prst="ellipse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5"/>
          <p:cNvSpPr txBox="1">
            <a:spLocks/>
          </p:cNvSpPr>
          <p:nvPr/>
        </p:nvSpPr>
        <p:spPr>
          <a:xfrm>
            <a:off x="1905000" y="213667"/>
            <a:ext cx="4223431" cy="575889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ELEKTRONIKA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5"/>
          <p:cNvSpPr txBox="1">
            <a:spLocks/>
          </p:cNvSpPr>
          <p:nvPr/>
        </p:nvSpPr>
        <p:spPr>
          <a:xfrm>
            <a:off x="5630290" y="255352"/>
            <a:ext cx="3132710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Sekundární mise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4517" y="4049190"/>
            <a:ext cx="253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Modulové </a:t>
            </a:r>
            <a:r>
              <a:rPr lang="cs-CZ" b="1" dirty="0" smtClean="0"/>
              <a:t>schéma pozemní stanice</a:t>
            </a:r>
            <a:endParaRPr lang="cs-CZ" b="1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1667815" y="789556"/>
            <a:ext cx="5498350" cy="3724668"/>
            <a:chOff x="-18299" y="0"/>
            <a:chExt cx="4812550" cy="3014348"/>
          </a:xfrm>
        </p:grpSpPr>
        <p:grpSp>
          <p:nvGrpSpPr>
            <p:cNvPr id="28" name="Skupina 27"/>
            <p:cNvGrpSpPr/>
            <p:nvPr/>
          </p:nvGrpSpPr>
          <p:grpSpPr>
            <a:xfrm>
              <a:off x="-18299" y="552451"/>
              <a:ext cx="4812550" cy="2461897"/>
              <a:chOff x="398260" y="676275"/>
              <a:chExt cx="4812550" cy="2462400"/>
            </a:xfrm>
          </p:grpSpPr>
          <p:sp>
            <p:nvSpPr>
              <p:cNvPr id="31" name="Textové pole 144"/>
              <p:cNvSpPr txBox="1"/>
              <p:nvPr/>
            </p:nvSpPr>
            <p:spPr>
              <a:xfrm>
                <a:off x="3810000" y="2495550"/>
                <a:ext cx="1400810" cy="533400"/>
              </a:xfrm>
              <a:prstGeom prst="rect">
                <a:avLst/>
              </a:prstGeom>
              <a:solidFill>
                <a:srgbClr val="FFE05B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500"/>
                  </a:spcBef>
                  <a:spcAft>
                    <a:spcPts val="0"/>
                  </a:spcAft>
                </a:pPr>
                <a:r>
                  <a:rPr lang="cs-CZ" sz="135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Přijímač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Skupina 31"/>
              <p:cNvGrpSpPr/>
              <p:nvPr/>
            </p:nvGrpSpPr>
            <p:grpSpPr>
              <a:xfrm>
                <a:off x="398260" y="676275"/>
                <a:ext cx="4803025" cy="2462400"/>
                <a:chOff x="398260" y="676275"/>
                <a:chExt cx="4803025" cy="2462400"/>
              </a:xfrm>
            </p:grpSpPr>
            <p:sp>
              <p:nvSpPr>
                <p:cNvPr id="33" name="Textové pole 147"/>
                <p:cNvSpPr txBox="1"/>
                <p:nvPr/>
              </p:nvSpPr>
              <p:spPr>
                <a:xfrm>
                  <a:off x="1914525" y="676275"/>
                  <a:ext cx="1400810" cy="2462400"/>
                </a:xfrm>
                <a:prstGeom prst="rect">
                  <a:avLst/>
                </a:prstGeom>
                <a:solidFill>
                  <a:srgbClr val="FFD5AB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cs-CZ" sz="1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Pozemní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cs-CZ" sz="1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stanice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3800475" y="676275"/>
                  <a:ext cx="1400810" cy="152781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5" name="Textové pole 149"/>
                <p:cNvSpPr txBox="1"/>
                <p:nvPr/>
              </p:nvSpPr>
              <p:spPr>
                <a:xfrm>
                  <a:off x="4048125" y="838200"/>
                  <a:ext cx="908685" cy="537210"/>
                </a:xfrm>
                <a:prstGeom prst="rect">
                  <a:avLst/>
                </a:prstGeom>
                <a:solidFill>
                  <a:srgbClr val="FFFFCC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cs-CZ" sz="135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Senzor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cs-CZ" sz="135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tlaku 2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ové pole 150"/>
                <p:cNvSpPr txBox="1"/>
                <p:nvPr/>
              </p:nvSpPr>
              <p:spPr>
                <a:xfrm>
                  <a:off x="4048125" y="1524000"/>
                  <a:ext cx="908685" cy="537210"/>
                </a:xfrm>
                <a:prstGeom prst="rect">
                  <a:avLst/>
                </a:prstGeom>
                <a:solidFill>
                  <a:srgbClr val="FFFFCC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cs-CZ" sz="135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Senzor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cs-CZ" sz="135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teploty 2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Textové pole 151"/>
                <p:cNvSpPr txBox="1"/>
                <p:nvPr/>
              </p:nvSpPr>
              <p:spPr>
                <a:xfrm>
                  <a:off x="398260" y="873228"/>
                  <a:ext cx="993775" cy="727710"/>
                </a:xfrm>
                <a:prstGeom prst="rect">
                  <a:avLst/>
                </a:prstGeom>
                <a:solidFill>
                  <a:srgbClr val="FF8B8B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1500"/>
                    </a:spcBef>
                    <a:spcAft>
                      <a:spcPts val="0"/>
                    </a:spcAft>
                  </a:pPr>
                  <a:endParaRPr lang="cs-CZ" sz="1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ts val="1500"/>
                    </a:spcBef>
                    <a:spcAft>
                      <a:spcPts val="0"/>
                    </a:spcAft>
                  </a:pPr>
                  <a:r>
                    <a:rPr lang="cs-CZ" sz="1400" b="1" dirty="0" smtClean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Řídící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cs-CZ" sz="14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PC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indent="457200" algn="ctr">
                    <a:spcBef>
                      <a:spcPts val="2400"/>
                    </a:spcBef>
                    <a:spcAft>
                      <a:spcPts val="0"/>
                    </a:spcAft>
                  </a:pPr>
                  <a:r>
                    <a:rPr lang="cs-CZ" sz="1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Textové pole 152"/>
                <p:cNvSpPr txBox="1"/>
                <p:nvPr/>
              </p:nvSpPr>
              <p:spPr>
                <a:xfrm>
                  <a:off x="2819400" y="1011197"/>
                  <a:ext cx="495300" cy="908685"/>
                </a:xfrm>
                <a:prstGeom prst="rect">
                  <a:avLst/>
                </a:prstGeom>
                <a:solidFill>
                  <a:srgbClr val="FFFFCC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0"/>
                    </a:spcBef>
                    <a:spcAft>
                      <a:spcPts val="0"/>
                    </a:spcAft>
                  </a:pPr>
                  <a:endParaRPr lang="cs-CZ" sz="12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endParaRPr lang="cs-CZ" sz="12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cs-CZ" sz="1200" b="1" dirty="0" smtClean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ADC</a:t>
                  </a:r>
                  <a:endParaRPr lang="cs-CZ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Šipka doleva 38"/>
                <p:cNvSpPr/>
                <p:nvPr/>
              </p:nvSpPr>
              <p:spPr>
                <a:xfrm>
                  <a:off x="3364115" y="1157677"/>
                  <a:ext cx="396469" cy="188925"/>
                </a:xfrm>
                <a:prstGeom prst="leftArrow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40" name="Šipka doleva 39"/>
                <p:cNvSpPr/>
                <p:nvPr/>
              </p:nvSpPr>
              <p:spPr>
                <a:xfrm>
                  <a:off x="3364229" y="2667952"/>
                  <a:ext cx="396240" cy="188595"/>
                </a:xfrm>
                <a:prstGeom prst="leftArrow">
                  <a:avLst/>
                </a:prstGeom>
                <a:solidFill>
                  <a:srgbClr val="FF0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</p:grpSp>
        <p:cxnSp>
          <p:nvCxnSpPr>
            <p:cNvPr id="29" name="Přímá spojnice se šipkou 28"/>
            <p:cNvCxnSpPr/>
            <p:nvPr/>
          </p:nvCxnSpPr>
          <p:spPr>
            <a:xfrm flipV="1">
              <a:off x="1762125" y="219075"/>
              <a:ext cx="0" cy="3114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 pole 166"/>
            <p:cNvSpPr txBox="1"/>
            <p:nvPr/>
          </p:nvSpPr>
          <p:spPr>
            <a:xfrm>
              <a:off x="1600200" y="0"/>
              <a:ext cx="410210" cy="2133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+ 5 V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Šipka doleva 1"/>
          <p:cNvSpPr/>
          <p:nvPr/>
        </p:nvSpPr>
        <p:spPr>
          <a:xfrm>
            <a:off x="2991371" y="2107297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7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322420"/>
            <a:ext cx="3215640" cy="801530"/>
          </a:xfrm>
        </p:spPr>
        <p:txBody>
          <a:bodyPr/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8965" y="2571750"/>
            <a:ext cx="1964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plugin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VisualMicro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Python 3.5.1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Anaconda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23950"/>
            <a:ext cx="6413877" cy="3606061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2652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5112" y="209550"/>
            <a:ext cx="6009688" cy="801530"/>
          </a:xfrm>
        </p:spPr>
        <p:txBody>
          <a:bodyPr/>
          <a:lstStyle/>
          <a:p>
            <a:r>
              <a:rPr lang="cs-CZ" sz="3200" dirty="0" smtClean="0"/>
              <a:t>SOFTWARE </a:t>
            </a:r>
            <a:r>
              <a:rPr lang="cs-CZ" dirty="0" smtClean="0"/>
              <a:t>–</a:t>
            </a:r>
            <a:r>
              <a:rPr lang="cs-CZ" sz="3200" dirty="0" smtClean="0"/>
              <a:t> </a:t>
            </a:r>
            <a:r>
              <a:rPr lang="cs-CZ" dirty="0" smtClean="0"/>
              <a:t>PLECHOVKA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44012" y="895350"/>
            <a:ext cx="45237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Zavedení tlakového sensoru.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bmp.begin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Serial.println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"BMP180 se zavedlo"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cs-CZ" sz="105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//V případě problému mě informuj.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Serial.println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"BMP180 </a:t>
            </a:r>
            <a:r>
              <a:rPr lang="cs-CZ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zavadeni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selhalo (Odpojeno?)\n\n"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cs-CZ" sz="105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cs-CZ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Pause </a:t>
            </a:r>
            <a:r>
              <a:rPr lang="cs-CZ" sz="105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forever</a:t>
            </a:r>
            <a:r>
              <a:rPr lang="cs-CZ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//Zavedení modulu RFM69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radio.initialize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FREQUENCY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cs-CZ" sz="105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NODEID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cs-CZ" sz="105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NETWORKID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radio.setHighPower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cs-CZ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//Možnost použití vysokého příkonu v modulu RFM69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radio.encrypt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ENCRYPTKEY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Serial.println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cs-CZ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Vysilam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 433 </a:t>
            </a:r>
            <a:r>
              <a:rPr lang="cs-CZ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Mhz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Serial.println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cs-CZ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Zavadim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SD kartu..."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pl-PL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Pokud je karta vložena tak jí zaveď:</a:t>
            </a:r>
            <a:endParaRPr lang="pl-PL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</a:t>
            </a:r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SD.begin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chipSelect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Serial.println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cs-CZ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Zavadeni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SD karty selhalo nebo </a:t>
            </a:r>
            <a:r>
              <a:rPr lang="cs-CZ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neni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cs-CZ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vlozena</a:t>
            </a:r>
            <a:r>
              <a:rPr lang="cs-CZ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cs-CZ" sz="1050" dirty="0">
                <a:solidFill>
                  <a:srgbClr val="9ACD3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cs-CZ" sz="105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Nic víc nedělej:</a:t>
            </a:r>
            <a:endParaRPr lang="cs-CZ" sz="105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cs-CZ" sz="105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cs-CZ" sz="105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cs-CZ" sz="1050" dirty="0">
                <a:solidFill>
                  <a:srgbClr val="FF1493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cs-CZ" sz="105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43000" y="1428750"/>
            <a:ext cx="34772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Základní kritéria pro kód :</a:t>
            </a:r>
            <a:endParaRPr lang="cs-CZ" b="1" dirty="0" smtClean="0"/>
          </a:p>
          <a:p>
            <a:pPr marL="447675" indent="-265113">
              <a:buFont typeface="Arial" panose="020B0604020202020204" pitchFamily="34" charset="0"/>
              <a:buChar char="•"/>
            </a:pPr>
            <a:r>
              <a:rPr lang="cs-CZ" sz="1700" dirty="0" smtClean="0"/>
              <a:t>Musí být menší než 32 kB</a:t>
            </a:r>
          </a:p>
          <a:p>
            <a:pPr marL="447675" indent="-2651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700" dirty="0" smtClean="0"/>
              <a:t>Proměnné nesmí přesáhnout 2,5 kB v SRAM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cs-CZ" b="1" dirty="0" smtClean="0"/>
              <a:t>Základní funkce:</a:t>
            </a:r>
          </a:p>
          <a:p>
            <a:pPr marL="447675" indent="-265113">
              <a:buFont typeface="Arial" panose="020B0604020202020204" pitchFamily="34" charset="0"/>
              <a:buChar char="•"/>
            </a:pPr>
            <a:r>
              <a:rPr lang="cs-CZ" sz="1700" dirty="0" smtClean="0"/>
              <a:t>Získání dat ze sensoru BMP180</a:t>
            </a:r>
          </a:p>
          <a:p>
            <a:pPr marL="447675" indent="-2651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700" dirty="0" smtClean="0"/>
              <a:t>Získání dat z modulu DS1307 (RTC)</a:t>
            </a:r>
          </a:p>
          <a:p>
            <a:pPr marL="447675" indent="-2651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700" dirty="0" smtClean="0"/>
              <a:t>Odeslání dat přes radiový modul </a:t>
            </a:r>
            <a:r>
              <a:rPr lang="cs-CZ" sz="1700" dirty="0" smtClean="0"/>
              <a:t>RFM69</a:t>
            </a:r>
            <a:endParaRPr 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2580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2898" y="285750"/>
            <a:ext cx="6578197" cy="801530"/>
          </a:xfrm>
        </p:spPr>
        <p:txBody>
          <a:bodyPr/>
          <a:lstStyle/>
          <a:p>
            <a:r>
              <a:rPr lang="cs-CZ" sz="3200" dirty="0" smtClean="0"/>
              <a:t>SOFTWARE</a:t>
            </a:r>
            <a:r>
              <a:rPr lang="cs-CZ" dirty="0" smtClean="0"/>
              <a:t> </a:t>
            </a:r>
            <a:r>
              <a:rPr lang="cs-CZ" dirty="0" smtClean="0"/>
              <a:t>– Pozemní stanice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19812" y="1039920"/>
            <a:ext cx="73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27603" y="1017478"/>
            <a:ext cx="467319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Data byla přijímána a posílána do PC ve formátu </a:t>
            </a:r>
            <a:r>
              <a:rPr lang="cs-CZ" dirty="0" err="1" smtClean="0"/>
              <a:t>HH:MM:SS,tep,tlak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Pro přehledné zobrazení dat byl naspán jednoduchý </a:t>
            </a:r>
            <a:r>
              <a:rPr lang="cs-CZ" dirty="0" err="1" smtClean="0"/>
              <a:t>script</a:t>
            </a:r>
            <a:r>
              <a:rPr lang="cs-CZ" dirty="0" smtClean="0"/>
              <a:t> v Pythonu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29400" y="1344706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15:25:15,24,979</a:t>
            </a:r>
          </a:p>
          <a:p>
            <a:r>
              <a:rPr lang="cs-CZ" dirty="0"/>
              <a:t>15:25:16,24,978</a:t>
            </a:r>
          </a:p>
          <a:p>
            <a:r>
              <a:rPr lang="cs-CZ" dirty="0"/>
              <a:t>15:25:17,24,978</a:t>
            </a:r>
          </a:p>
          <a:p>
            <a:r>
              <a:rPr lang="cs-CZ" dirty="0"/>
              <a:t>15:25:18,24,979</a:t>
            </a:r>
          </a:p>
          <a:p>
            <a:r>
              <a:rPr lang="cs-CZ" dirty="0"/>
              <a:t>15:25:19,24,979</a:t>
            </a:r>
          </a:p>
          <a:p>
            <a:r>
              <a:rPr lang="cs-CZ" dirty="0"/>
              <a:t>15:25:20,24,979</a:t>
            </a:r>
          </a:p>
          <a:p>
            <a:r>
              <a:rPr lang="cs-CZ" dirty="0"/>
              <a:t>15:25:21,24,979</a:t>
            </a:r>
          </a:p>
          <a:p>
            <a:r>
              <a:rPr lang="cs-CZ" dirty="0"/>
              <a:t>15:56:55,28,978</a:t>
            </a:r>
          </a:p>
          <a:p>
            <a:r>
              <a:rPr lang="cs-CZ" dirty="0"/>
              <a:t>15:56:56,29,978</a:t>
            </a:r>
          </a:p>
          <a:p>
            <a:r>
              <a:rPr lang="cs-CZ" dirty="0" smtClean="0"/>
              <a:t>15:56:57,29,978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08" y="2419350"/>
            <a:ext cx="4946007" cy="2514919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23767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746809" y="451284"/>
            <a:ext cx="7646731" cy="42009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38150"/>
            <a:ext cx="1143000" cy="1143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28" y="276317"/>
            <a:ext cx="1078489" cy="112601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62002" y="3790952"/>
            <a:ext cx="6464404" cy="950132"/>
          </a:xfrm>
          <a:prstGeom prst="rect">
            <a:avLst/>
          </a:prstGeom>
        </p:spPr>
        <p:txBody>
          <a:bodyPr vert="horz" wrap="square" lIns="95251" tIns="47625" rIns="95251" bIns="47625" rtlCol="0" upright="1">
            <a:spAutoFit/>
          </a:bodyPr>
          <a:lstStyle/>
          <a:p>
            <a:pPr algn="r"/>
            <a:r>
              <a:rPr lang="en-US" sz="1999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Gymnázium</a:t>
            </a:r>
            <a:r>
              <a:rPr lang="en-US" sz="1999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999" b="1" dirty="0" err="1">
                <a:latin typeface="Arial" panose="020B0604020202020204" pitchFamily="34" charset="0"/>
                <a:cs typeface="Arial" panose="020B0604020202020204" pitchFamily="34" charset="0"/>
              </a:rPr>
              <a:t>Střední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99" b="1" dirty="0" err="1">
                <a:latin typeface="Arial" panose="020B0604020202020204" pitchFamily="34" charset="0"/>
                <a:cs typeface="Arial" panose="020B0604020202020204" pitchFamily="34" charset="0"/>
              </a:rPr>
              <a:t>odborná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99" b="1" dirty="0" err="1"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99" b="1" dirty="0" err="1">
                <a:latin typeface="Arial" panose="020B0604020202020204" pitchFamily="34" charset="0"/>
                <a:cs typeface="Arial" panose="020B0604020202020204" pitchFamily="34" charset="0"/>
              </a:rPr>
              <a:t>Podbořany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>
              <a:spcAft>
                <a:spcPts val="400"/>
              </a:spcAft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příspěvková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organizace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525"/>
              </a:spcBef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Kpt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Jaroše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862, 441 28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Podbořany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038604" y="4749959"/>
            <a:ext cx="3153071" cy="1797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990600" y="482557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www.gsospodborany.cz</a:t>
            </a:r>
          </a:p>
        </p:txBody>
      </p:sp>
      <p:pic>
        <p:nvPicPr>
          <p:cNvPr id="10" name="Obrázek 9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26135" r="50305" b="49639"/>
          <a:stretch/>
        </p:blipFill>
        <p:spPr bwMode="auto">
          <a:xfrm>
            <a:off x="7620000" y="3655234"/>
            <a:ext cx="1365264" cy="10668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000" y="322420"/>
            <a:ext cx="5410200" cy="801530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DAT </a:t>
            </a:r>
            <a:r>
              <a:rPr lang="cs-CZ" sz="2400" b="0" dirty="0" smtClean="0"/>
              <a:t>(</a:t>
            </a:r>
            <a:r>
              <a:rPr lang="cs-CZ" sz="2400" b="0" dirty="0" smtClean="0"/>
              <a:t>Teplota)</a:t>
            </a:r>
            <a:endParaRPr lang="cs-CZ" sz="2400" b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42830"/>
            <a:ext cx="7385817" cy="38100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1269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3950"/>
            <a:ext cx="6934199" cy="3839909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67000" y="322420"/>
            <a:ext cx="5410200" cy="801530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DAT </a:t>
            </a:r>
            <a:r>
              <a:rPr lang="cs-CZ" sz="2400" b="0" dirty="0" smtClean="0"/>
              <a:t>(Tlak)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199348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008220"/>
            <a:ext cx="3530197" cy="801530"/>
          </a:xfrm>
        </p:spPr>
        <p:txBody>
          <a:bodyPr/>
          <a:lstStyle/>
          <a:p>
            <a:r>
              <a:rPr lang="cs-CZ" sz="3200" dirty="0" smtClean="0"/>
              <a:t>GPS </a:t>
            </a:r>
            <a:r>
              <a:rPr lang="cs-CZ" sz="3200" dirty="0" err="1" smtClean="0"/>
              <a:t>Tracker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95400" y="1809750"/>
            <a:ext cx="421599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Použitý </a:t>
            </a:r>
            <a:r>
              <a:rPr lang="cs-CZ" dirty="0" err="1" smtClean="0"/>
              <a:t>tracker</a:t>
            </a:r>
            <a:r>
              <a:rPr lang="cs-CZ" dirty="0" smtClean="0"/>
              <a:t> – </a:t>
            </a:r>
            <a:r>
              <a:rPr lang="cs-CZ" dirty="0" err="1" smtClean="0"/>
              <a:t>Xexun</a:t>
            </a:r>
            <a:r>
              <a:rPr lang="cs-CZ" dirty="0" smtClean="0"/>
              <a:t> </a:t>
            </a:r>
            <a:r>
              <a:rPr lang="cs-CZ" dirty="0" smtClean="0"/>
              <a:t>TK</a:t>
            </a:r>
            <a:r>
              <a:rPr lang="cs-CZ" dirty="0" smtClean="0"/>
              <a:t>102B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Nezávislý na </a:t>
            </a:r>
            <a:r>
              <a:rPr lang="cs-CZ" dirty="0" err="1" smtClean="0"/>
              <a:t>Arduinu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Obsahuje GSM/GPRS komunikaci přes operátora (nutná SIM)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err="1" smtClean="0"/>
              <a:t>Loggování</a:t>
            </a:r>
            <a:r>
              <a:rPr lang="cs-CZ" dirty="0" smtClean="0"/>
              <a:t> dat a zobrazení na webovém rozhraní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Vlastní napájení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Polohu lze získat formou SMS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38800" y="249853"/>
            <a:ext cx="3352800" cy="468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imei:868683022207686,tracker,160331143239,,F,133239.000,A,5020.1611,N,01556.5496,E,0.00,0;</a:t>
            </a:r>
          </a:p>
          <a:p>
            <a:r>
              <a:rPr lang="pt-BR" sz="1200" dirty="0"/>
              <a:t>imei:868683022207686,tracker,160331143249,,F,133249.000,A,5020.1611,N,01556.5496,E,0.00,0;</a:t>
            </a:r>
          </a:p>
          <a:p>
            <a:r>
              <a:rPr lang="pt-BR" sz="1200" dirty="0"/>
              <a:t>imei:868683022207686,tracker,160331143259,,F,133258.000,A,5020.1567,N,01556.5697,E,0.00,0;</a:t>
            </a:r>
          </a:p>
          <a:p>
            <a:r>
              <a:rPr lang="pt-BR" sz="1200" dirty="0"/>
              <a:t>imei:868683022207686,tracker,160331143309,,F,133308.000,A,5020.1567,N,01556.5697,E,0.00,0;</a:t>
            </a:r>
          </a:p>
          <a:p>
            <a:r>
              <a:rPr lang="pt-BR" sz="1200" dirty="0"/>
              <a:t>imei:868683022207686,tracker,160331143319,,F,133318.000,A,5020.1567,N,01556.5697,E,0.00,0;</a:t>
            </a:r>
          </a:p>
          <a:p>
            <a:r>
              <a:rPr lang="pt-BR" sz="1200" dirty="0"/>
              <a:t>imei:868683022207686,tracker,160331143329,,F,133327.000,A,5020.1557,N,01556.5708,E,0.00,0;</a:t>
            </a:r>
          </a:p>
          <a:p>
            <a:r>
              <a:rPr lang="pt-BR" sz="1200" dirty="0"/>
              <a:t>imei:868683022207686,tracker,160331143339,,F,133337.000,A,5020.1557,N,01556.5708,E,0.00,0;</a:t>
            </a:r>
          </a:p>
          <a:p>
            <a:r>
              <a:rPr lang="pt-BR" sz="1200" dirty="0"/>
              <a:t>imei:868683022207686,tracker,160331143349,,F,133347.000,A,5020.1557,N,01556.5708,E,0.00,0</a:t>
            </a:r>
            <a:r>
              <a:rPr lang="pt-BR" sz="1200" dirty="0" smtClean="0"/>
              <a:t>;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6377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1833562"/>
            <a:ext cx="2971800" cy="1676400"/>
          </a:xfrm>
        </p:spPr>
        <p:txBody>
          <a:bodyPr/>
          <a:lstStyle/>
          <a:p>
            <a:pPr algn="ctr"/>
            <a:r>
              <a:rPr lang="cs-CZ" dirty="0" smtClean="0"/>
              <a:t>ANALÝZA</a:t>
            </a:r>
            <a:br>
              <a:rPr lang="cs-CZ" dirty="0" smtClean="0"/>
            </a:br>
            <a:r>
              <a:rPr lang="cs-CZ" dirty="0" smtClean="0"/>
              <a:t>NAMĚŘENÝCH</a:t>
            </a:r>
            <a:br>
              <a:rPr lang="cs-CZ" dirty="0" smtClean="0"/>
            </a:br>
            <a:r>
              <a:rPr lang="cs-CZ" dirty="0" smtClean="0"/>
              <a:t>HODNOT</a:t>
            </a:r>
            <a:endParaRPr lang="cs-CZ" dirty="0"/>
          </a:p>
        </p:txBody>
      </p:sp>
      <p:pic>
        <p:nvPicPr>
          <p:cNvPr id="3" name="Obrázek 16" descr="http://andreajaloviarova.wbl.sk/vrst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4832" r="7526"/>
          <a:stretch>
            <a:fillRect/>
          </a:stretch>
        </p:blipFill>
        <p:spPr bwMode="auto">
          <a:xfrm>
            <a:off x="4641782" y="285750"/>
            <a:ext cx="387672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57200" y="150495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NADMOŘSKÉ VÝŠKY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114800" y="361950"/>
            <a:ext cx="3733800" cy="814388"/>
          </a:xfrm>
        </p:spPr>
        <p:txBody>
          <a:bodyPr/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NAMĚŘENÝCH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C:\Users\Pepa\Desktop\A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18337"/>
            <a:ext cx="4606925" cy="242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57200" y="150495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NADMOŘSKÉ VÝŠKY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114800" y="361950"/>
            <a:ext cx="3733800" cy="814388"/>
          </a:xfrm>
        </p:spPr>
        <p:txBody>
          <a:bodyPr/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NAMĚŘENÝCH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Pepa\Desktop\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6637"/>
            <a:ext cx="6047678" cy="197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71600" y="3943350"/>
            <a:ext cx="6705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teplota 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K]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1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teplota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v nadmořské výšce h</a:t>
            </a:r>
            <a:r>
              <a:rPr lang="cs-CZ" altLang="cs-CZ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K]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nad-mořská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výška 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[m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cs-CZ" sz="1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nadmořská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výška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místě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startu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 [m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teplotní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spád -0,0065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K.m</a:t>
            </a:r>
            <a:r>
              <a:rPr lang="cs-CZ" altLang="cs-CZ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-1,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tlak  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Pa]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sz="1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tlak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místě startu 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Pa]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altLang="cs-CZ" sz="1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gravitační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zrychlení 9,81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m.s</a:t>
            </a:r>
            <a:r>
              <a:rPr lang="cs-CZ" altLang="cs-CZ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cs-CZ" alt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specifická  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plynová konstanta 287.06 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J.kg</a:t>
            </a:r>
            <a:r>
              <a:rPr lang="cs-CZ" altLang="cs-CZ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.K</a:t>
            </a:r>
            <a:r>
              <a:rPr lang="cs-CZ" altLang="cs-CZ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4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208037"/>
            <a:ext cx="5130395" cy="801530"/>
          </a:xfrm>
        </p:spPr>
        <p:txBody>
          <a:bodyPr/>
          <a:lstStyle/>
          <a:p>
            <a:r>
              <a:rPr lang="cs-CZ" sz="3200" dirty="0" smtClean="0"/>
              <a:t>NÁVRH A REALIZACE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588612" y="2038350"/>
            <a:ext cx="3189257" cy="838200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Aerodynamický odpor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Vztlak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03400" y="989128"/>
            <a:ext cx="3200400" cy="801530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NÁVRATOVÉHO</a:t>
            </a:r>
          </a:p>
          <a:p>
            <a:r>
              <a:rPr lang="cs-CZ" dirty="0" smtClean="0"/>
              <a:t>MODULU</a:t>
            </a:r>
            <a:endParaRPr lang="cs-CZ" dirty="0"/>
          </a:p>
        </p:txBody>
      </p:sp>
      <p:pic>
        <p:nvPicPr>
          <p:cNvPr id="6" name="Obrázek 2" descr="Klima Padák pr. 700mm"/>
          <p:cNvPicPr>
            <a:picLocks noGrp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6811"/>
          <a:stretch/>
        </p:blipFill>
        <p:spPr bwMode="auto">
          <a:xfrm>
            <a:off x="5050188" y="1161198"/>
            <a:ext cx="4140000" cy="414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0001" r="11111" b="8518"/>
          <a:stretch/>
        </p:blipFill>
        <p:spPr>
          <a:xfrm>
            <a:off x="1371600" y="2876550"/>
            <a:ext cx="2895600" cy="2123440"/>
          </a:xfrm>
          <a:prstGeom prst="ellipse">
            <a:avLst/>
          </a:prstGeom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41369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83708"/>
            <a:ext cx="3178697" cy="646436"/>
          </a:xfrm>
        </p:spPr>
        <p:txBody>
          <a:bodyPr/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705600" y="1160235"/>
            <a:ext cx="900000" cy="3816000"/>
            <a:chOff x="1042988" y="1557338"/>
            <a:chExt cx="1152525" cy="4400550"/>
          </a:xfrm>
        </p:grpSpPr>
        <p:grpSp>
          <p:nvGrpSpPr>
            <p:cNvPr id="7" name="Skupina 6"/>
            <p:cNvGrpSpPr>
              <a:grpSpLocks/>
            </p:cNvGrpSpPr>
            <p:nvPr/>
          </p:nvGrpSpPr>
          <p:grpSpPr bwMode="auto">
            <a:xfrm>
              <a:off x="1042988" y="1557338"/>
              <a:ext cx="1081087" cy="2473325"/>
              <a:chOff x="1043608" y="1556792"/>
              <a:chExt cx="1080120" cy="2474133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636912"/>
                <a:ext cx="1008112" cy="139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Přímá spojovací šipka 21"/>
              <p:cNvCxnSpPr/>
              <p:nvPr/>
            </p:nvCxnSpPr>
            <p:spPr>
              <a:xfrm flipV="1">
                <a:off x="1547981" y="1556792"/>
                <a:ext cx="0" cy="10798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ovéPole 22"/>
              <p:cNvSpPr txBox="1">
                <a:spLocks noChangeArrowheads="1"/>
              </p:cNvSpPr>
              <p:nvPr/>
            </p:nvSpPr>
            <p:spPr bwMode="auto">
              <a:xfrm>
                <a:off x="1547664" y="1916832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cs-CZ" altLang="cs-CZ" sz="2800"/>
                  <a:t>F</a:t>
                </a:r>
                <a:r>
                  <a:rPr lang="cs-CZ" altLang="cs-CZ" sz="1400"/>
                  <a:t>b</a:t>
                </a:r>
                <a:endParaRPr lang="cs-CZ" altLang="cs-CZ" sz="2800"/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3933825"/>
              <a:ext cx="6096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Skupina 8"/>
            <p:cNvGrpSpPr>
              <a:grpSpLocks/>
            </p:cNvGrpSpPr>
            <p:nvPr/>
          </p:nvGrpSpPr>
          <p:grpSpPr bwMode="auto">
            <a:xfrm>
              <a:off x="1476375" y="5013325"/>
              <a:ext cx="719138" cy="944563"/>
              <a:chOff x="1475656" y="5013176"/>
              <a:chExt cx="720080" cy="944815"/>
            </a:xfrm>
          </p:grpSpPr>
          <p:cxnSp>
            <p:nvCxnSpPr>
              <p:cNvPr id="10" name="Přímá spojovací šipka 5"/>
              <p:cNvCxnSpPr/>
              <p:nvPr/>
            </p:nvCxnSpPr>
            <p:spPr>
              <a:xfrm>
                <a:off x="1475656" y="5013176"/>
                <a:ext cx="0" cy="9368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ovéPole 6"/>
              <p:cNvSpPr txBox="1">
                <a:spLocks noChangeArrowheads="1"/>
              </p:cNvSpPr>
              <p:nvPr/>
            </p:nvSpPr>
            <p:spPr bwMode="auto">
              <a:xfrm>
                <a:off x="1547664" y="5373216"/>
                <a:ext cx="64807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cs-CZ" altLang="cs-CZ" sz="3200"/>
                  <a:t>F</a:t>
                </a:r>
                <a:r>
                  <a:rPr lang="cs-CZ" altLang="cs-CZ"/>
                  <a:t>g</a:t>
                </a:r>
              </a:p>
            </p:txBody>
          </p:sp>
        </p:grpSp>
      </p:grpSp>
      <p:sp>
        <p:nvSpPr>
          <p:cNvPr id="15" name="Nadpis 1"/>
          <p:cNvSpPr txBox="1">
            <a:spLocks/>
          </p:cNvSpPr>
          <p:nvPr/>
        </p:nvSpPr>
        <p:spPr>
          <a:xfrm>
            <a:off x="4302510" y="177954"/>
            <a:ext cx="4347001" cy="646436"/>
          </a:xfrm>
          <a:prstGeom prst="rect">
            <a:avLst/>
          </a:prstGeom>
        </p:spPr>
        <p:txBody>
          <a:bodyPr vert="horz" lIns="91440" tIns="45720" rIns="91440" bIns="45720" rtlCol="0" anchor="ctr" upright="1">
            <a:noAutofit/>
          </a:bodyPr>
          <a:lstStyle>
            <a:lvl1pPr lvl="0" algn="l" rtl="0" eaLnBrk="1" hangingPunct="1">
              <a:lnSpc>
                <a:spcPct val="80000"/>
              </a:lnSpc>
              <a:spcBef>
                <a:spcPct val="0"/>
              </a:spcBef>
              <a:buNone/>
              <a:defRPr lang="en-US" sz="28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PLOCHY PADÁKU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 descr="C:\Users\Pepa\Desktop\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72" y="1842975"/>
            <a:ext cx="30321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Pepa\Desktop\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06" y="1160235"/>
            <a:ext cx="18716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C:\Users\Pepa\Desktop\a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09" y="3099581"/>
            <a:ext cx="1368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C:\Users\Pepa\Desktop\a6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02805"/>
            <a:ext cx="57610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28800" y="285750"/>
            <a:ext cx="4953000" cy="801530"/>
          </a:xfrm>
        </p:spPr>
        <p:txBody>
          <a:bodyPr/>
          <a:lstStyle/>
          <a:p>
            <a:r>
              <a:rPr lang="cs-CZ" sz="3200" dirty="0" smtClean="0"/>
              <a:t>TESTOVÁNÍ PADÁKU</a:t>
            </a:r>
            <a:endParaRPr lang="cs-CZ" sz="32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12562"/>
          <a:stretch>
            <a:fillRect/>
          </a:stretch>
        </p:blipFill>
        <p:spPr>
          <a:xfrm>
            <a:off x="533400" y="2190750"/>
            <a:ext cx="2254250" cy="2257425"/>
          </a:xfrm>
          <a:prstGeom prst="ellipse">
            <a:avLst/>
          </a:prstGeom>
          <a:ln w="76200">
            <a:solidFill>
              <a:srgbClr val="FF9900"/>
            </a:solidFill>
          </a:ln>
        </p:spPr>
      </p:pic>
      <p:pic>
        <p:nvPicPr>
          <p:cNvPr id="13" name="Zástupný symbol pro obrázek 1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b="12447"/>
          <a:stretch>
            <a:fillRect/>
          </a:stretch>
        </p:blipFill>
        <p:spPr>
          <a:xfrm>
            <a:off x="6477000" y="1186676"/>
            <a:ext cx="2254250" cy="2257425"/>
          </a:xfrm>
          <a:ln w="76200">
            <a:solidFill>
              <a:srgbClr val="FF9900"/>
            </a:solidFill>
          </a:ln>
        </p:spPr>
      </p:pic>
      <p:pic>
        <p:nvPicPr>
          <p:cNvPr id="12" name="Picture 6" descr="IMG_228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 r="33841" b="25750"/>
          <a:stretch/>
        </p:blipFill>
        <p:spPr bwMode="auto">
          <a:xfrm>
            <a:off x="3200400" y="1200150"/>
            <a:ext cx="2737248" cy="3770657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350398" y="3714750"/>
            <a:ext cx="2412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ZÁTĚŽOVÝ MODUL</a:t>
            </a:r>
          </a:p>
          <a:p>
            <a:pPr algn="ctr"/>
            <a:r>
              <a:rPr lang="cs-CZ" sz="1600" dirty="0" smtClean="0"/>
              <a:t>1 x závěsné oko M10</a:t>
            </a:r>
          </a:p>
          <a:p>
            <a:pPr algn="ctr"/>
            <a:r>
              <a:rPr lang="cs-CZ" sz="1600" dirty="0" smtClean="0"/>
              <a:t>5 x podložka M14</a:t>
            </a:r>
          </a:p>
          <a:p>
            <a:pPr algn="ctr"/>
            <a:r>
              <a:rPr lang="cs-CZ" sz="1600" dirty="0" smtClean="0"/>
              <a:t>2 x matice M10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706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1587402" y="1034268"/>
            <a:ext cx="2304000" cy="2885728"/>
            <a:chOff x="1116136" y="1483598"/>
            <a:chExt cx="3671888" cy="4598988"/>
          </a:xfrm>
        </p:grpSpPr>
        <p:grpSp>
          <p:nvGrpSpPr>
            <p:cNvPr id="26" name="Skupina 25"/>
            <p:cNvGrpSpPr/>
            <p:nvPr/>
          </p:nvGrpSpPr>
          <p:grpSpPr>
            <a:xfrm>
              <a:off x="1116136" y="1483598"/>
              <a:ext cx="3671888" cy="3671888"/>
              <a:chOff x="1116136" y="1483598"/>
              <a:chExt cx="3671888" cy="3671888"/>
            </a:xfrm>
          </p:grpSpPr>
          <p:sp>
            <p:nvSpPr>
              <p:cNvPr id="6" name="AutoShape 18"/>
              <p:cNvSpPr>
                <a:spLocks noChangeArrowheads="1"/>
              </p:cNvSpPr>
              <p:nvPr/>
            </p:nvSpPr>
            <p:spPr bwMode="auto">
              <a:xfrm>
                <a:off x="1116136" y="1483598"/>
                <a:ext cx="3671888" cy="3671888"/>
              </a:xfrm>
              <a:custGeom>
                <a:avLst/>
                <a:gdLst>
                  <a:gd name="G0" fmla="+- 747 0 0"/>
                  <a:gd name="G1" fmla="+- 21600 0 747"/>
                  <a:gd name="G2" fmla="+- 21600 0 74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47" y="10800"/>
                    </a:moveTo>
                    <a:cubicBezTo>
                      <a:pt x="747" y="16352"/>
                      <a:pt x="5248" y="20853"/>
                      <a:pt x="10800" y="20853"/>
                    </a:cubicBezTo>
                    <a:cubicBezTo>
                      <a:pt x="16352" y="20853"/>
                      <a:pt x="20853" y="16352"/>
                      <a:pt x="20853" y="10800"/>
                    </a:cubicBezTo>
                    <a:cubicBezTo>
                      <a:pt x="20853" y="5248"/>
                      <a:pt x="16352" y="747"/>
                      <a:pt x="10800" y="747"/>
                    </a:cubicBezTo>
                    <a:cubicBezTo>
                      <a:pt x="5248" y="747"/>
                      <a:pt x="747" y="5248"/>
                      <a:pt x="747" y="1080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19"/>
              <p:cNvSpPr>
                <a:spLocks noChangeArrowheads="1"/>
              </p:cNvSpPr>
              <p:nvPr/>
            </p:nvSpPr>
            <p:spPr bwMode="auto">
              <a:xfrm>
                <a:off x="1763836" y="2204323"/>
                <a:ext cx="2376488" cy="2376488"/>
              </a:xfrm>
              <a:custGeom>
                <a:avLst/>
                <a:gdLst>
                  <a:gd name="G0" fmla="+- 765 0 0"/>
                  <a:gd name="G1" fmla="+- 21600 0 765"/>
                  <a:gd name="G2" fmla="+- 21600 0 76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65" y="10800"/>
                    </a:moveTo>
                    <a:cubicBezTo>
                      <a:pt x="765" y="16342"/>
                      <a:pt x="5258" y="20835"/>
                      <a:pt x="10800" y="20835"/>
                    </a:cubicBezTo>
                    <a:cubicBezTo>
                      <a:pt x="16342" y="20835"/>
                      <a:pt x="20835" y="16342"/>
                      <a:pt x="20835" y="10800"/>
                    </a:cubicBezTo>
                    <a:cubicBezTo>
                      <a:pt x="20835" y="5258"/>
                      <a:pt x="16342" y="765"/>
                      <a:pt x="10800" y="765"/>
                    </a:cubicBezTo>
                    <a:cubicBezTo>
                      <a:pt x="5258" y="765"/>
                      <a:pt x="765" y="5258"/>
                      <a:pt x="765" y="1080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AutoShape 20"/>
              <p:cNvSpPr>
                <a:spLocks noChangeArrowheads="1"/>
              </p:cNvSpPr>
              <p:nvPr/>
            </p:nvSpPr>
            <p:spPr bwMode="auto">
              <a:xfrm>
                <a:off x="2340099" y="2852023"/>
                <a:ext cx="1223962" cy="1223963"/>
              </a:xfrm>
              <a:custGeom>
                <a:avLst/>
                <a:gdLst>
                  <a:gd name="G0" fmla="+- 765 0 0"/>
                  <a:gd name="G1" fmla="+- 21600 0 765"/>
                  <a:gd name="G2" fmla="+- 21600 0 76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65" y="10800"/>
                    </a:moveTo>
                    <a:cubicBezTo>
                      <a:pt x="765" y="16342"/>
                      <a:pt x="5258" y="20835"/>
                      <a:pt x="10800" y="20835"/>
                    </a:cubicBezTo>
                    <a:cubicBezTo>
                      <a:pt x="16342" y="20835"/>
                      <a:pt x="20835" y="16342"/>
                      <a:pt x="20835" y="10800"/>
                    </a:cubicBezTo>
                    <a:cubicBezTo>
                      <a:pt x="20835" y="5258"/>
                      <a:pt x="16342" y="765"/>
                      <a:pt x="10800" y="765"/>
                    </a:cubicBezTo>
                    <a:cubicBezTo>
                      <a:pt x="5258" y="765"/>
                      <a:pt x="765" y="5258"/>
                      <a:pt x="765" y="10800"/>
                    </a:cubicBez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4652248"/>
              <a:ext cx="806450" cy="143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843213" y="3428286"/>
              <a:ext cx="142875" cy="1295400"/>
              <a:chOff x="2336" y="2251"/>
              <a:chExt cx="227" cy="816"/>
            </a:xfrm>
          </p:grpSpPr>
          <p:sp>
            <p:nvSpPr>
              <p:cNvPr id="11" name="Rectangle 28"/>
              <p:cNvSpPr>
                <a:spLocks noChangeArrowheads="1"/>
              </p:cNvSpPr>
              <p:nvPr/>
            </p:nvSpPr>
            <p:spPr bwMode="auto">
              <a:xfrm>
                <a:off x="2381" y="2432"/>
                <a:ext cx="136" cy="63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Oval 29"/>
              <p:cNvSpPr>
                <a:spLocks noChangeArrowheads="1"/>
              </p:cNvSpPr>
              <p:nvPr/>
            </p:nvSpPr>
            <p:spPr bwMode="auto">
              <a:xfrm>
                <a:off x="2336" y="2251"/>
                <a:ext cx="227" cy="22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5" name="TextovéPole 4"/>
          <p:cNvSpPr txBox="1"/>
          <p:nvPr/>
        </p:nvSpPr>
        <p:spPr>
          <a:xfrm>
            <a:off x="1841623" y="20247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NÁVRH A REALIZACE ANTÉNY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Skupina 27"/>
          <p:cNvGrpSpPr>
            <a:grpSpLocks noChangeAspect="1"/>
          </p:cNvGrpSpPr>
          <p:nvPr/>
        </p:nvGrpSpPr>
        <p:grpSpPr>
          <a:xfrm>
            <a:off x="5181600" y="1054268"/>
            <a:ext cx="2592000" cy="2592001"/>
            <a:chOff x="5136393" y="1047750"/>
            <a:chExt cx="3744912" cy="3744913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6320668" y="1047750"/>
              <a:ext cx="1377950" cy="3744913"/>
              <a:chOff x="1701" y="2251"/>
              <a:chExt cx="317" cy="862"/>
            </a:xfrm>
          </p:grpSpPr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317" cy="46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837" y="2251"/>
                <a:ext cx="46" cy="862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1701" y="2840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1701" y="225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1701" y="243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 rot="-3356787">
              <a:off x="6319874" y="1121569"/>
              <a:ext cx="1377950" cy="3744912"/>
              <a:chOff x="1701" y="2251"/>
              <a:chExt cx="317" cy="862"/>
            </a:xfrm>
          </p:grpSpPr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317" cy="46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Rectangle 33"/>
              <p:cNvSpPr>
                <a:spLocks noChangeArrowheads="1"/>
              </p:cNvSpPr>
              <p:nvPr/>
            </p:nvSpPr>
            <p:spPr bwMode="auto">
              <a:xfrm>
                <a:off x="1837" y="2251"/>
                <a:ext cx="46" cy="862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Line 34"/>
              <p:cNvSpPr>
                <a:spLocks noChangeShapeType="1"/>
              </p:cNvSpPr>
              <p:nvPr/>
            </p:nvSpPr>
            <p:spPr bwMode="auto">
              <a:xfrm>
                <a:off x="1701" y="2840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>
                <a:off x="1701" y="225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1701" y="243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8" name="Skupina 47"/>
          <p:cNvGrpSpPr/>
          <p:nvPr/>
        </p:nvGrpSpPr>
        <p:grpSpPr>
          <a:xfrm>
            <a:off x="1288772" y="3963154"/>
            <a:ext cx="7321827" cy="943650"/>
            <a:chOff x="1219200" y="3963154"/>
            <a:chExt cx="7162800" cy="943650"/>
          </a:xfrm>
        </p:grpSpPr>
        <p:sp>
          <p:nvSpPr>
            <p:cNvPr id="29" name="TextovéPole 28"/>
            <p:cNvSpPr txBox="1"/>
            <p:nvPr/>
          </p:nvSpPr>
          <p:spPr>
            <a:xfrm>
              <a:off x="1219200" y="4326652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Způsob pořízení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847472" y="3963154"/>
              <a:ext cx="4534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Přímý nákup </a:t>
              </a:r>
              <a:r>
                <a:rPr lang="cs-CZ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(potřeby pro radioamatéry)</a:t>
              </a:r>
              <a:endParaRPr lang="cs-CZ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847472" y="4537472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Samovýroba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Přímá spojnice 44"/>
            <p:cNvCxnSpPr>
              <a:endCxn id="42" idx="1"/>
            </p:cNvCxnSpPr>
            <p:nvPr/>
          </p:nvCxnSpPr>
          <p:spPr>
            <a:xfrm flipV="1">
              <a:off x="3123402" y="4181633"/>
              <a:ext cx="724070" cy="322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endCxn id="43" idx="1"/>
            </p:cNvCxnSpPr>
            <p:nvPr/>
          </p:nvCxnSpPr>
          <p:spPr>
            <a:xfrm>
              <a:off x="3123402" y="4511318"/>
              <a:ext cx="724070" cy="210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93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4200624"/>
              </p:ext>
            </p:extLst>
          </p:nvPr>
        </p:nvGraphicFramePr>
        <p:xfrm>
          <a:off x="1066800" y="1047750"/>
          <a:ext cx="6858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981200" y="20955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TÝM </a:t>
            </a:r>
            <a:r>
              <a:rPr lang="cs-CZ" alt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RASPBERRY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52400" y="77312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ANTÉNA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2400" y="156085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Provedení monopól (prutová)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2400" y="2005826"/>
            <a:ext cx="286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Výpočet rezonanční délky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3236843" y="1560853"/>
                <a:ext cx="4572000" cy="21004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cs-CZ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  <a:p>
                <a:pPr indent="4572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𝑳</m:t>
                    </m:r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num>
                      <m:den>
                        <m: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cs-CZ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den>
                    </m:f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3.</m:t>
                        </m:r>
                        <m:sSup>
                          <m:sSup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cs-CZ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4.443.</m:t>
                        </m:r>
                        <m:sSup>
                          <m:sSup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𝟏𝟕𝟑</m:t>
                    </m:r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cs-CZ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cs-CZ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cs-CZ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cs-CZ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57188" indent="-357188" algn="just">
                  <a:spcAft>
                    <a:spcPts val="0"/>
                  </a:spcAft>
                  <a:tabLst>
                    <a:tab pos="4457700" algn="l"/>
                  </a:tabLst>
                </a:pPr>
                <a:r>
                  <a:rPr lang="cs-CZ" sz="16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lang="cs-CZ" sz="14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požadovaná </a:t>
                </a:r>
                <a:r>
                  <a:rPr lang="cs-CZ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délka antény (</a:t>
                </a:r>
                <a:r>
                  <a:rPr lang="cs-CZ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¼ vlnové délky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[m]</a:t>
                </a:r>
                <a:endParaRPr lang="cs-CZ" sz="1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57188" indent="-357188" algn="just">
                  <a:spcAft>
                    <a:spcPts val="0"/>
                  </a:spcAft>
                  <a:tabLst>
                    <a:tab pos="4457700" algn="l"/>
                  </a:tabLst>
                </a:pPr>
                <a:r>
                  <a:rPr lang="cs-CZ" sz="14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	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rychlost </a:t>
                </a:r>
                <a:r>
                  <a:rPr lang="cs-CZ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světla (3.10</a:t>
                </a:r>
                <a:r>
                  <a:rPr lang="cs-CZ" sz="1400" i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r>
                  <a:rPr lang="cs-CZ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ms</a:t>
                </a:r>
                <a:r>
                  <a:rPr lang="cs-CZ" sz="1400" i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[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ms</a:t>
                </a:r>
                <a:r>
                  <a:rPr lang="cs-CZ" sz="1400" i="1" baseline="30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]</a:t>
                </a:r>
                <a:endParaRPr lang="cs-CZ" sz="1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57188" indent="-357188" algn="just">
                  <a:spcAft>
                    <a:spcPts val="0"/>
                  </a:spcAft>
                  <a:tabLst>
                    <a:tab pos="4457700" algn="l"/>
                  </a:tabLst>
                </a:pPr>
                <a:r>
                  <a:rPr lang="cs-CZ" sz="14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cs-CZ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pracovní frekvence</a:t>
                </a:r>
                <a:r>
                  <a:rPr lang="cs-CZ" sz="14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14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[Hz</a:t>
                </a:r>
                <a:r>
                  <a:rPr lang="cs-CZ" sz="1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]</a:t>
                </a:r>
                <a:endParaRPr lang="cs-CZ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cs-CZ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43" y="1560853"/>
                <a:ext cx="4572000" cy="2100447"/>
              </a:xfrm>
              <a:prstGeom prst="rect">
                <a:avLst/>
              </a:prstGeom>
              <a:blipFill rotWithShape="0"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2362200" y="3486150"/>
            <a:ext cx="4555490" cy="1642441"/>
            <a:chOff x="0" y="0"/>
            <a:chExt cx="4312285" cy="1343025"/>
          </a:xfrm>
        </p:grpSpPr>
        <p:pic>
          <p:nvPicPr>
            <p:cNvPr id="12" name="Bilde 6" descr="https://lh5.googleusercontent.com/582tXkULHLhqEljabfIxjfj1C7qy3wxETm6ul90tBkHggFTiLC800b97jfft3i1WKLAAFnMXMpjth4ahOeDpLXZpecBxd2YSUO9BQ0bGqoHnfThUmIvo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5"/>
              <a:ext cx="1153160" cy="83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Obrázek 12" descr="Výsledek obrázku pro sma konektor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390525"/>
              <a:ext cx="921385" cy="613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Bilde 5" descr="https://lh5.googleusercontent.com/z7Chzn5eIkz2tM0ExrHXZ8f7FJk7O3RV73MZHD2E4n3uGQ4dwCvaU1-xXs1MExNd2a5KsZaPBvjR_Om1_1YIZu6pIUg608JHZ4LJ7SL_wj2RCzvthowb"/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0"/>
              <a:ext cx="1149985" cy="1343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ovéPole 14"/>
          <p:cNvSpPr txBox="1"/>
          <p:nvPr/>
        </p:nvSpPr>
        <p:spPr>
          <a:xfrm>
            <a:off x="4341798" y="715771"/>
            <a:ext cx="346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SONDA CANSAT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52400" y="77312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ANTÉNA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092897" y="747777"/>
            <a:ext cx="405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POZEMNÍ STANICE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90600" y="1581150"/>
            <a:ext cx="5943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Požadavky: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Co nejmenší hmotnost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Co nejjednodušší konstrukce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Jednoduchost naladění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Schopnost samovýroby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Materiálová nenáročnost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Bez nutnosti symetrizace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Zisk </a:t>
            </a:r>
            <a:r>
              <a:rPr lang="cs-CZ" dirty="0"/>
              <a:t>cca 7dB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Směrovost</a:t>
            </a:r>
            <a:endParaRPr lang="cs-CZ" dirty="0"/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4419600" y="1889577"/>
            <a:ext cx="4444716" cy="2397930"/>
            <a:chOff x="4419600" y="1889577"/>
            <a:chExt cx="4444716" cy="2397930"/>
          </a:xfrm>
        </p:grpSpPr>
        <p:pic>
          <p:nvPicPr>
            <p:cNvPr id="18" name="Obrázek 60" descr="https://upload.wikimedia.org/wikipedia/commons/thumb/5/5c/Yagi-principe.png/220px-Yagi-princip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89577"/>
              <a:ext cx="4292316" cy="135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 pole 61"/>
            <p:cNvSpPr txBox="1">
              <a:spLocks noChangeArrowheads="1"/>
            </p:cNvSpPr>
            <p:nvPr/>
          </p:nvSpPr>
          <p:spPr bwMode="auto">
            <a:xfrm>
              <a:off x="4419600" y="3495113"/>
              <a:ext cx="4267200" cy="79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cs-CZ" altLang="cs-CZ" sz="1100" b="1" i="1" dirty="0"/>
                <a:t>Anténa </a:t>
              </a:r>
              <a:r>
                <a:rPr lang="cs-CZ" altLang="cs-CZ" sz="1100" b="1" i="1" dirty="0" err="1"/>
                <a:t>Yagi</a:t>
              </a:r>
              <a:r>
                <a:rPr lang="cs-CZ" altLang="cs-CZ" sz="1100" b="1" i="1" dirty="0"/>
                <a:t>-Uda</a:t>
              </a:r>
            </a:p>
            <a:p>
              <a:pPr algn="ctr">
                <a:spcAft>
                  <a:spcPts val="1000"/>
                </a:spcAft>
              </a:pPr>
              <a:r>
                <a:rPr lang="cs-CZ" altLang="cs-CZ" sz="1100" b="1" i="1" dirty="0"/>
                <a:t>A </a:t>
              </a:r>
              <a:r>
                <a:rPr lang="cs-CZ" altLang="cs-CZ" sz="1100" i="1" dirty="0"/>
                <a:t>… napájený prvek - skládaný dipól, </a:t>
              </a:r>
              <a:r>
                <a:rPr lang="cs-CZ" altLang="cs-CZ" sz="1100" b="1" i="1" dirty="0"/>
                <a:t>B</a:t>
              </a:r>
              <a:r>
                <a:rPr lang="cs-CZ" altLang="cs-CZ" sz="1100" i="1" dirty="0"/>
                <a:t> … reflektor, </a:t>
              </a:r>
              <a:r>
                <a:rPr lang="cs-CZ" altLang="cs-CZ" sz="1100" b="1" i="1" dirty="0"/>
                <a:t>C</a:t>
              </a:r>
              <a:r>
                <a:rPr lang="cs-CZ" altLang="cs-CZ" sz="1100" i="1" dirty="0"/>
                <a:t> … Direktor</a:t>
              </a:r>
              <a:endParaRPr lang="cs-CZ" alt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3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97967" y="87507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ANTÉNA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83340" y="262254"/>
            <a:ext cx="303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POZEMNÍ STANICE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1764030" y="1047750"/>
            <a:ext cx="5615940" cy="3995420"/>
            <a:chOff x="0" y="0"/>
            <a:chExt cx="5760000" cy="4140000"/>
          </a:xfrm>
        </p:grpSpPr>
        <p:grpSp>
          <p:nvGrpSpPr>
            <p:cNvPr id="72" name="Skupina 71"/>
            <p:cNvGrpSpPr/>
            <p:nvPr/>
          </p:nvGrpSpPr>
          <p:grpSpPr>
            <a:xfrm>
              <a:off x="0" y="0"/>
              <a:ext cx="5760000" cy="4140000"/>
              <a:chOff x="0" y="0"/>
              <a:chExt cx="5932805" cy="4250690"/>
            </a:xfrm>
          </p:grpSpPr>
          <p:grpSp>
            <p:nvGrpSpPr>
              <p:cNvPr id="74" name="Skupina 73"/>
              <p:cNvGrpSpPr/>
              <p:nvPr/>
            </p:nvGrpSpPr>
            <p:grpSpPr>
              <a:xfrm>
                <a:off x="0" y="0"/>
                <a:ext cx="5932805" cy="4250690"/>
                <a:chOff x="0" y="0"/>
                <a:chExt cx="5933303" cy="4250690"/>
              </a:xfrm>
            </p:grpSpPr>
            <p:grpSp>
              <p:nvGrpSpPr>
                <p:cNvPr id="77" name="Skupina 76"/>
                <p:cNvGrpSpPr/>
                <p:nvPr/>
              </p:nvGrpSpPr>
              <p:grpSpPr>
                <a:xfrm>
                  <a:off x="0" y="0"/>
                  <a:ext cx="5933303" cy="4250690"/>
                  <a:chOff x="0" y="0"/>
                  <a:chExt cx="5933303" cy="4250690"/>
                </a:xfrm>
              </p:grpSpPr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980303" y="0"/>
                    <a:ext cx="4953000" cy="4250690"/>
                    <a:chOff x="0" y="0"/>
                    <a:chExt cx="4953000" cy="4250690"/>
                  </a:xfrm>
                </p:grpSpPr>
                <p:grpSp>
                  <p:nvGrpSpPr>
                    <p:cNvPr id="90" name="Skupina 89"/>
                    <p:cNvGrpSpPr/>
                    <p:nvPr/>
                  </p:nvGrpSpPr>
                  <p:grpSpPr>
                    <a:xfrm>
                      <a:off x="0" y="0"/>
                      <a:ext cx="4953000" cy="4250690"/>
                      <a:chOff x="0" y="0"/>
                      <a:chExt cx="4953000" cy="4250690"/>
                    </a:xfrm>
                  </p:grpSpPr>
                  <p:pic>
                    <p:nvPicPr>
                      <p:cNvPr id="97" name="Obrázek 9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53" t="2043" r="57143" b="35583"/>
                      <a:stretch/>
                    </p:blipFill>
                    <p:spPr bwMode="auto">
                      <a:xfrm>
                        <a:off x="0" y="0"/>
                        <a:ext cx="4953000" cy="425069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grpSp>
                    <p:nvGrpSpPr>
                      <p:cNvPr id="98" name="Skupina 97"/>
                      <p:cNvGrpSpPr/>
                      <p:nvPr/>
                    </p:nvGrpSpPr>
                    <p:grpSpPr>
                      <a:xfrm>
                        <a:off x="1664324" y="3408528"/>
                        <a:ext cx="1144263" cy="703441"/>
                        <a:chOff x="-477722" y="-59921"/>
                        <a:chExt cx="1144764" cy="705582"/>
                      </a:xfrm>
                    </p:grpSpPr>
                    <p:sp>
                      <p:nvSpPr>
                        <p:cNvPr id="99" name="Textové pole 27"/>
                        <p:cNvSpPr txBox="1"/>
                        <p:nvPr/>
                      </p:nvSpPr>
                      <p:spPr>
                        <a:xfrm>
                          <a:off x="-477722" y="-59921"/>
                          <a:ext cx="1144764" cy="335108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457200" algn="ctr"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612 mm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0" name="Textové pole 28"/>
                        <p:cNvSpPr txBox="1"/>
                        <p:nvPr/>
                      </p:nvSpPr>
                      <p:spPr>
                        <a:xfrm>
                          <a:off x="-477722" y="275187"/>
                          <a:ext cx="1136216" cy="370474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457200" algn="ctr"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700 mm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1" name="Textové pole 30"/>
                    <p:cNvSpPr txBox="1"/>
                    <p:nvPr/>
                  </p:nvSpPr>
                  <p:spPr>
                    <a:xfrm>
                      <a:off x="1087394" y="2133600"/>
                      <a:ext cx="658495" cy="2501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131 mm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Textové pole 31"/>
                    <p:cNvSpPr txBox="1"/>
                    <p:nvPr/>
                  </p:nvSpPr>
                  <p:spPr>
                    <a:xfrm>
                      <a:off x="2265405" y="2133600"/>
                      <a:ext cx="658495" cy="2501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186 mm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Textové pole 34"/>
                    <p:cNvSpPr txBox="1"/>
                    <p:nvPr/>
                  </p:nvSpPr>
                  <p:spPr>
                    <a:xfrm>
                      <a:off x="3665837" y="2133600"/>
                      <a:ext cx="658495" cy="2501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295 mm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Textové pole 35"/>
                    <p:cNvSpPr txBox="1"/>
                    <p:nvPr/>
                  </p:nvSpPr>
                  <p:spPr>
                    <a:xfrm>
                      <a:off x="438610" y="157895"/>
                      <a:ext cx="313356" cy="115676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vert270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345 mm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Textové pole 36"/>
                    <p:cNvSpPr txBox="1"/>
                    <p:nvPr/>
                  </p:nvSpPr>
                  <p:spPr>
                    <a:xfrm>
                      <a:off x="2923900" y="218003"/>
                      <a:ext cx="207174" cy="107550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vert270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312 mm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Textové pole 37"/>
                    <p:cNvSpPr txBox="1"/>
                    <p:nvPr/>
                  </p:nvSpPr>
                  <p:spPr>
                    <a:xfrm>
                      <a:off x="4509781" y="229430"/>
                      <a:ext cx="312491" cy="103432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vert270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306 mm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7" name="Skupina 86"/>
                  <p:cNvGrpSpPr/>
                  <p:nvPr/>
                </p:nvGrpSpPr>
                <p:grpSpPr>
                  <a:xfrm>
                    <a:off x="0" y="518984"/>
                    <a:ext cx="1145523" cy="449426"/>
                    <a:chOff x="0" y="0"/>
                    <a:chExt cx="1145523" cy="449426"/>
                  </a:xfrm>
                </p:grpSpPr>
                <p:sp>
                  <p:nvSpPr>
                    <p:cNvPr id="88" name="Textové pole 42"/>
                    <p:cNvSpPr txBox="1"/>
                    <p:nvPr/>
                  </p:nvSpPr>
                  <p:spPr>
                    <a:xfrm>
                      <a:off x="0" y="0"/>
                      <a:ext cx="1096010" cy="24955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Držák antény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972065" y="214184"/>
                      <a:ext cx="173458" cy="23524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8" name="Skupina 77"/>
                <p:cNvGrpSpPr/>
                <p:nvPr/>
              </p:nvGrpSpPr>
              <p:grpSpPr>
                <a:xfrm>
                  <a:off x="172242" y="1232028"/>
                  <a:ext cx="5546381" cy="722760"/>
                  <a:chOff x="-569164" y="-242545"/>
                  <a:chExt cx="5546381" cy="722760"/>
                </a:xfrm>
              </p:grpSpPr>
              <p:sp>
                <p:nvSpPr>
                  <p:cNvPr id="79" name="Textové pole 49"/>
                  <p:cNvSpPr txBox="1"/>
                  <p:nvPr/>
                </p:nvSpPr>
                <p:spPr>
                  <a:xfrm>
                    <a:off x="-569164" y="227005"/>
                    <a:ext cx="1227658" cy="2532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457200" algn="ctr">
                      <a:spcAft>
                        <a:spcPts val="0"/>
                      </a:spcAft>
                    </a:pPr>
                    <a:r>
                      <a:rPr lang="cs-CZ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Reflektor</a:t>
                    </a:r>
                    <a:endParaRPr lang="cs-CZ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Textové pole 50"/>
                  <p:cNvSpPr txBox="1"/>
                  <p:nvPr/>
                </p:nvSpPr>
                <p:spPr>
                  <a:xfrm>
                    <a:off x="3369972" y="-242545"/>
                    <a:ext cx="1226153" cy="248432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457200" algn="ctr">
                      <a:spcAft>
                        <a:spcPts val="0"/>
                      </a:spcAft>
                    </a:pPr>
                    <a:r>
                      <a:rPr lang="cs-CZ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Direktor 1</a:t>
                    </a:r>
                    <a:endParaRPr lang="cs-CZ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Textové pole 53"/>
                  <p:cNvSpPr txBox="1"/>
                  <p:nvPr/>
                </p:nvSpPr>
                <p:spPr>
                  <a:xfrm>
                    <a:off x="1029198" y="227005"/>
                    <a:ext cx="947351" cy="22849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457200" algn="ctr">
                      <a:spcAft>
                        <a:spcPts val="0"/>
                      </a:spcAft>
                    </a:pPr>
                    <a:r>
                      <a:rPr lang="cs-CZ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Zářič</a:t>
                    </a:r>
                    <a:endParaRPr lang="cs-CZ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2" name="Přímá spojnice 81"/>
                  <p:cNvCxnSpPr/>
                  <p:nvPr/>
                </p:nvCxnSpPr>
                <p:spPr>
                  <a:xfrm flipV="1">
                    <a:off x="609600" y="65903"/>
                    <a:ext cx="353221" cy="21623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Přímá spojnice 82"/>
                  <p:cNvCxnSpPr/>
                  <p:nvPr/>
                </p:nvCxnSpPr>
                <p:spPr>
                  <a:xfrm flipV="1">
                    <a:off x="1754659" y="16476"/>
                    <a:ext cx="353060" cy="2159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Přímá spojnice 83"/>
                  <p:cNvCxnSpPr/>
                  <p:nvPr/>
                </p:nvCxnSpPr>
                <p:spPr>
                  <a:xfrm flipV="1">
                    <a:off x="3539380" y="232196"/>
                    <a:ext cx="364909" cy="19781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Přímá spojnice 84"/>
                  <p:cNvCxnSpPr/>
                  <p:nvPr/>
                </p:nvCxnSpPr>
                <p:spPr>
                  <a:xfrm>
                    <a:off x="4622669" y="-122036"/>
                    <a:ext cx="354548" cy="1302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Textové pole 96"/>
              <p:cNvSpPr txBox="1"/>
              <p:nvPr/>
            </p:nvSpPr>
            <p:spPr>
              <a:xfrm>
                <a:off x="4590033" y="2843997"/>
                <a:ext cx="1014815" cy="25312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ctr">
                  <a:spcAft>
                    <a:spcPts val="0"/>
                  </a:spcAft>
                </a:pPr>
                <a:r>
                  <a:rPr lang="cs-CZ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Ráhno</a:t>
                </a:r>
                <a:endPara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6" name="Přímá spojnice 75"/>
              <p:cNvCxnSpPr/>
              <p:nvPr/>
            </p:nvCxnSpPr>
            <p:spPr>
              <a:xfrm flipH="1">
                <a:off x="4917990" y="3089190"/>
                <a:ext cx="98752" cy="1524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ové pole 104"/>
            <p:cNvSpPr txBox="1"/>
            <p:nvPr/>
          </p:nvSpPr>
          <p:spPr>
            <a:xfrm>
              <a:off x="4113618" y="1532295"/>
              <a:ext cx="1216054" cy="3222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ctr">
                <a:spcAft>
                  <a:spcPts val="0"/>
                </a:spcAft>
              </a:pPr>
              <a:r>
                <a:rPr lang="cs-CZ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Direktor 2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0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28600" y="8953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ANTÉNA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83340" y="262254"/>
            <a:ext cx="303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POZEMNÍ STANICE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61391" y="2491863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Rezonanční kmitočet</a:t>
            </a:r>
          </a:p>
          <a:p>
            <a:pPr>
              <a:spcBef>
                <a:spcPts val="600"/>
              </a:spcBef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Poměr stojatých vln </a:t>
            </a:r>
            <a:r>
              <a:rPr lang="cs-CZ" alt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(PSV)</a:t>
            </a:r>
          </a:p>
        </p:txBody>
      </p:sp>
      <p:pic>
        <p:nvPicPr>
          <p:cNvPr id="35" name="Picture 2" descr="C:\Users\Pepa\Desktop\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1768"/>
            <a:ext cx="80073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Skupina 107"/>
          <p:cNvGrpSpPr>
            <a:grpSpLocks/>
          </p:cNvGrpSpPr>
          <p:nvPr/>
        </p:nvGrpSpPr>
        <p:grpSpPr bwMode="auto">
          <a:xfrm>
            <a:off x="4648200" y="1308419"/>
            <a:ext cx="3806825" cy="1444625"/>
            <a:chOff x="0" y="0"/>
            <a:chExt cx="38075" cy="14441"/>
          </a:xfrm>
        </p:grpSpPr>
        <p:sp>
          <p:nvSpPr>
            <p:cNvPr id="37" name="Textové pole 100"/>
            <p:cNvSpPr txBox="1">
              <a:spLocks noChangeArrowheads="1"/>
            </p:cNvSpPr>
            <p:nvPr/>
          </p:nvSpPr>
          <p:spPr bwMode="auto">
            <a:xfrm>
              <a:off x="0" y="10132"/>
              <a:ext cx="38075" cy="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cs-CZ" altLang="cs-CZ" sz="1100" b="1"/>
                <a:t>SX-400N DIAMOND, SWR metr 140-525MHz, výkon 200W</a:t>
              </a:r>
              <a:endParaRPr lang="cs-CZ" altLang="cs-CZ" sz="1100" b="1" i="1">
                <a:latin typeface="Times New Roman" panose="02020603050405020304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cs-CZ" altLang="cs-CZ" sz="1000" i="1"/>
                <a:t>(http://www.elix-shop.cz/store/goods</a:t>
              </a:r>
              <a:r>
                <a:rPr lang="cs-CZ" altLang="cs-CZ" sz="1000"/>
                <a:t>-66292---.html)</a:t>
              </a:r>
              <a:endParaRPr lang="cs-CZ" altLang="cs-CZ">
                <a:latin typeface="Arial" panose="020B0604020202020204" pitchFamily="34" charset="0"/>
              </a:endParaRPr>
            </a:p>
          </p:txBody>
        </p:sp>
        <p:pic>
          <p:nvPicPr>
            <p:cNvPr id="38" name="Obrázek 101" descr="http://www.elix-shop.cz/shops/9435/images-goods/sx400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1" y="0"/>
              <a:ext cx="19545" cy="8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04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33600" y="28575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ROZPOČET PROJEKTU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46768"/>
              </p:ext>
            </p:extLst>
          </p:nvPr>
        </p:nvGraphicFramePr>
        <p:xfrm>
          <a:off x="1447800" y="1047750"/>
          <a:ext cx="70104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položky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Ks/m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pořízení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Anténa </a:t>
                      </a:r>
                      <a:r>
                        <a:rPr lang="cs-CZ" sz="1100" dirty="0" smtClean="0"/>
                        <a:t>(pozemní stanice)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Elektro odpad, dřevo odpad, samovýroba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Koaxiální kabel</a:t>
                      </a:r>
                    </a:p>
                    <a:p>
                      <a:r>
                        <a:rPr lang="cs-CZ" sz="1100" dirty="0" smtClean="0"/>
                        <a:t>(50 ohmů)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Nákup, TV servis Chomutov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Padák </a:t>
                      </a:r>
                      <a:r>
                        <a:rPr lang="cs-CZ" sz="1100" dirty="0" smtClean="0"/>
                        <a:t>(průměr 70 cm)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Přímý nákup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GPS/GPRS/GSM Lokátor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Přímý</a:t>
                      </a:r>
                      <a:r>
                        <a:rPr lang="cs-CZ" sz="1400" baseline="0" dirty="0" smtClean="0"/>
                        <a:t> nákup, </a:t>
                      </a:r>
                      <a:r>
                        <a:rPr lang="cs-CZ" sz="1400" baseline="0" dirty="0" err="1" smtClean="0"/>
                        <a:t>Aukro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Čtečka SD karty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„staré“ zásoby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Modul</a:t>
                      </a:r>
                      <a:r>
                        <a:rPr lang="cs-CZ" baseline="0" dirty="0" smtClean="0"/>
                        <a:t> RTC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Přímý nákup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Qbcan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CanSat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Kit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cca  3000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Získáno bezplatně v rámci projektu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9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33600" y="28575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ROZPOČET PROJEKTU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77621"/>
              </p:ext>
            </p:extLst>
          </p:nvPr>
        </p:nvGraphicFramePr>
        <p:xfrm>
          <a:off x="1447800" y="1047750"/>
          <a:ext cx="7010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položky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Ks/m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pořízení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Drobný spojovací materiál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Přímý nákup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Obal sondy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Samovýroba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Organické sklo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Dílenský</a:t>
                      </a:r>
                      <a:r>
                        <a:rPr lang="cs-CZ" sz="1400" baseline="0" dirty="0" smtClean="0"/>
                        <a:t> odpad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9V baterie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„staré zásoby“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Pájecí</a:t>
                      </a:r>
                      <a:r>
                        <a:rPr lang="cs-CZ" baseline="0" dirty="0" smtClean="0"/>
                        <a:t> materiál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„staré zásoby“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Pájecí stanice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0,-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Školní pomůcka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Práce</a:t>
                      </a:r>
                      <a:r>
                        <a:rPr lang="cs-CZ" baseline="0" dirty="0" smtClean="0"/>
                        <a:t> týmu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Nekonečně</a:t>
                      </a:r>
                      <a:r>
                        <a:rPr lang="cs-CZ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mnoho</a:t>
                      </a:r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Slovy nelze vyjádřit</a:t>
                      </a:r>
                      <a:endParaRPr lang="cs-CZ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Mimoškolní aktivita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Nervy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Neskutečné</a:t>
                      </a:r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Vlastní hloupostí,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smtClean="0"/>
                        <a:t>neznalostí tématiky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6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38350"/>
            <a:ext cx="7467600" cy="1800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Konec prezentace projektu</a:t>
            </a: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CanSat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/>
        </p:nvSpPr>
        <p:spPr bwMode="auto">
          <a:xfrm>
            <a:off x="2383839" y="1657350"/>
            <a:ext cx="44196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endParaRPr lang="cs-CZ" altLang="cs-CZ" sz="1200" dirty="0"/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cs-CZ" altLang="cs-CZ" sz="1800" dirty="0"/>
              <a:t>Za pozornost a trpělivost děkuje</a:t>
            </a:r>
            <a:endParaRPr lang="cs-CZ" altLang="cs-CZ" sz="1200" dirty="0"/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cs-CZ" altLang="cs-CZ" sz="1200" dirty="0"/>
          </a:p>
        </p:txBody>
      </p:sp>
      <p:pic>
        <p:nvPicPr>
          <p:cNvPr id="6" name="Obrázek 5">
            <a:hlinkClick r:id="rId2" tooltip="GSOŠ Podbořany, kpt. Jaroše 86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87" y="3133642"/>
            <a:ext cx="6400800" cy="173077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457200" y="2195721"/>
            <a:ext cx="8305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978025" indent="-1978025" algn="ctr">
              <a:spcBef>
                <a:spcPts val="600"/>
              </a:spcBef>
              <a:spcAft>
                <a:spcPts val="600"/>
              </a:spcAft>
            </a:pPr>
            <a:r>
              <a:rPr lang="cs-CZ" altLang="cs-CZ" sz="1600" dirty="0"/>
              <a:t>Realizační </a:t>
            </a:r>
            <a:r>
              <a:rPr lang="cs-CZ" altLang="cs-CZ" sz="1600" dirty="0" smtClean="0"/>
              <a:t>tým:</a:t>
            </a:r>
          </a:p>
          <a:p>
            <a:pPr marL="1978025" indent="-1978025" algn="ctr"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FFFFCC"/>
                </a:solidFill>
              </a:rPr>
              <a:t>Kryštof </a:t>
            </a:r>
            <a:r>
              <a:rPr lang="cs-CZ" altLang="cs-CZ" sz="1600" b="1" dirty="0" smtClean="0">
                <a:solidFill>
                  <a:srgbClr val="FFFFCC"/>
                </a:solidFill>
              </a:rPr>
              <a:t>Montilla, Pavel Baník, Josef </a:t>
            </a:r>
            <a:r>
              <a:rPr lang="cs-CZ" altLang="cs-CZ" sz="1600" b="1" dirty="0" err="1" smtClean="0">
                <a:solidFill>
                  <a:srgbClr val="FFFFCC"/>
                </a:solidFill>
              </a:rPr>
              <a:t>Helásek</a:t>
            </a:r>
            <a:r>
              <a:rPr lang="cs-CZ" altLang="cs-CZ" sz="1600" b="1" dirty="0" smtClean="0">
                <a:solidFill>
                  <a:srgbClr val="FFFFCC"/>
                </a:solidFill>
              </a:rPr>
              <a:t>, Patrik </a:t>
            </a:r>
            <a:r>
              <a:rPr lang="cs-CZ" altLang="cs-CZ" sz="1600" b="1" dirty="0" err="1" smtClean="0">
                <a:solidFill>
                  <a:srgbClr val="FFFFCC"/>
                </a:solidFill>
              </a:rPr>
              <a:t>Koritár</a:t>
            </a:r>
            <a:r>
              <a:rPr lang="cs-CZ" altLang="cs-CZ" sz="1600" b="1" dirty="0" smtClean="0">
                <a:solidFill>
                  <a:srgbClr val="FFFFCC"/>
                </a:solidFill>
              </a:rPr>
              <a:t>,</a:t>
            </a:r>
          </a:p>
          <a:p>
            <a:pPr marL="1978025" indent="-1978025" algn="ctr">
              <a:spcBef>
                <a:spcPts val="0"/>
              </a:spcBef>
              <a:spcAft>
                <a:spcPts val="0"/>
              </a:spcAft>
            </a:pPr>
            <a:r>
              <a:rPr lang="cs-CZ" altLang="cs-CZ" sz="1600" b="1" dirty="0">
                <a:solidFill>
                  <a:srgbClr val="FFFFCC"/>
                </a:solidFill>
              </a:rPr>
              <a:t>Ing. Jiří Otipka, Mgr</a:t>
            </a:r>
            <a:r>
              <a:rPr lang="cs-CZ" altLang="cs-CZ" sz="1600" b="1" dirty="0" smtClean="0">
                <a:solidFill>
                  <a:srgbClr val="FFFFCC"/>
                </a:solidFill>
              </a:rPr>
              <a:t>. Lenka </a:t>
            </a:r>
            <a:r>
              <a:rPr lang="cs-CZ" altLang="cs-CZ" sz="1600" b="1" dirty="0" err="1" smtClean="0">
                <a:solidFill>
                  <a:srgbClr val="FFFFCC"/>
                </a:solidFill>
              </a:rPr>
              <a:t>Otipková</a:t>
            </a:r>
            <a:endParaRPr lang="cs-CZ" altLang="cs-CZ" sz="1700" b="1" i="1" dirty="0">
              <a:solidFill>
                <a:srgbClr val="FFFFCC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" y="470535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GaSOŠ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Podbořany,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., Kpt. Jaroše 862, tel.: 415 237 710, </a:t>
            </a:r>
            <a:r>
              <a:rPr lang="cs-CZ" alt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e-mail: www.gsospodborany.cz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NAŠE PRACOVNÍ TEMPO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b="12447"/>
          <a:stretch>
            <a:fillRect/>
          </a:stretch>
        </p:blipFill>
        <p:spPr/>
      </p:pic>
      <p:pic>
        <p:nvPicPr>
          <p:cNvPr id="10" name="Zástupný symbol pro obrázek 9"/>
          <p:cNvPicPr>
            <a:picLocks noGrp="1" noChangeAspect="1"/>
          </p:cNvPicPr>
          <p:nvPr>
            <p:ph type="pic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r="12553"/>
          <a:stretch>
            <a:fillRect/>
          </a:stretch>
        </p:blipFill>
        <p:spPr/>
      </p:pic>
      <p:pic>
        <p:nvPicPr>
          <p:cNvPr id="11" name="Zástupný symbol pro obrázek 10"/>
          <p:cNvPicPr>
            <a:picLocks noGrp="1" noChangeAspect="1"/>
          </p:cNvPicPr>
          <p:nvPr>
            <p:ph type="pic" idx="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b="12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33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 pole 266"/>
          <p:cNvSpPr txBox="1">
            <a:spLocks noChangeArrowheads="1" noChangeShapeType="1" noTextEdit="1"/>
          </p:cNvSpPr>
          <p:nvPr/>
        </p:nvSpPr>
        <p:spPr bwMode="auto">
          <a:xfrm rot="16200000">
            <a:off x="2807881" y="2233144"/>
            <a:ext cx="3651976" cy="39036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square" numCol="1" fromWordArt="1">
            <a:prstTxWarp prst="textCircle">
              <a:avLst>
                <a:gd name="adj" fmla="val 16576777"/>
              </a:avLst>
            </a:prstTxWarp>
            <a:noAutofit/>
          </a:bodyPr>
          <a:lstStyle/>
          <a:p>
            <a:pPr indent="457200" algn="just">
              <a:spcAft>
                <a:spcPts val="0"/>
              </a:spcAft>
            </a:pP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0" name="Skupina 39"/>
          <p:cNvGrpSpPr/>
          <p:nvPr/>
        </p:nvGrpSpPr>
        <p:grpSpPr>
          <a:xfrm>
            <a:off x="2971800" y="209550"/>
            <a:ext cx="5889970" cy="4680000"/>
            <a:chOff x="2971800" y="209550"/>
            <a:chExt cx="5889970" cy="4680000"/>
          </a:xfrm>
        </p:grpSpPr>
        <p:sp>
          <p:nvSpPr>
            <p:cNvPr id="12" name="Ovál 11"/>
            <p:cNvSpPr/>
            <p:nvPr/>
          </p:nvSpPr>
          <p:spPr>
            <a:xfrm>
              <a:off x="3517631" y="209550"/>
              <a:ext cx="4680000" cy="4680000"/>
            </a:xfrm>
            <a:prstGeom prst="ellipse">
              <a:avLst/>
            </a:prstGeom>
            <a:noFill/>
            <a:ln w="2540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2000"/>
            </a:p>
          </p:txBody>
        </p:sp>
        <p:sp>
          <p:nvSpPr>
            <p:cNvPr id="13" name="Ovál 12"/>
            <p:cNvSpPr/>
            <p:nvPr/>
          </p:nvSpPr>
          <p:spPr>
            <a:xfrm>
              <a:off x="4436706" y="1210836"/>
              <a:ext cx="2838843" cy="2655832"/>
            </a:xfrm>
            <a:prstGeom prst="ellipse">
              <a:avLst/>
            </a:prstGeom>
            <a:noFill/>
            <a:ln w="2540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2000"/>
            </a:p>
          </p:txBody>
        </p:sp>
        <p:sp>
          <p:nvSpPr>
            <p:cNvPr id="14" name="Textové pole 251"/>
            <p:cNvSpPr txBox="1"/>
            <p:nvPr/>
          </p:nvSpPr>
          <p:spPr>
            <a:xfrm>
              <a:off x="4958912" y="2025892"/>
              <a:ext cx="1890925" cy="89216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28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Sekundární mise</a:t>
              </a:r>
              <a:endPara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7300680" y="3595841"/>
              <a:ext cx="1213933" cy="823012"/>
              <a:chOff x="0" y="0"/>
              <a:chExt cx="1079500" cy="683895"/>
            </a:xfrm>
          </p:grpSpPr>
          <p:sp>
            <p:nvSpPr>
              <p:cNvPr id="28" name="Textové pole 272"/>
              <p:cNvSpPr txBox="1"/>
              <p:nvPr/>
            </p:nvSpPr>
            <p:spPr>
              <a:xfrm>
                <a:off x="0" y="0"/>
                <a:ext cx="1079500" cy="683895"/>
              </a:xfrm>
              <a:prstGeom prst="rect">
                <a:avLst/>
              </a:prstGeom>
              <a:solidFill>
                <a:srgbClr val="99FF99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9" name="Textové pole 273"/>
              <p:cNvSpPr txBox="1"/>
              <p:nvPr/>
            </p:nvSpPr>
            <p:spPr>
              <a:xfrm>
                <a:off x="30317" y="119125"/>
                <a:ext cx="1022350" cy="5314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Záloha</a:t>
                </a:r>
                <a:endParaRPr lang="cs-CZ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SD karta</a:t>
                </a:r>
                <a:endParaRPr lang="cs-CZ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3200649" y="3783052"/>
              <a:ext cx="1500138" cy="751594"/>
              <a:chOff x="80010" y="0"/>
              <a:chExt cx="1572260" cy="842010"/>
            </a:xfrm>
            <a:solidFill>
              <a:srgbClr val="CCECFF"/>
            </a:solidFill>
          </p:grpSpPr>
          <p:sp>
            <p:nvSpPr>
              <p:cNvPr id="20" name="Textové pole 267"/>
              <p:cNvSpPr txBox="1"/>
              <p:nvPr/>
            </p:nvSpPr>
            <p:spPr>
              <a:xfrm>
                <a:off x="80010" y="0"/>
                <a:ext cx="1572260" cy="842010"/>
              </a:xfrm>
              <a:prstGeom prst="rect">
                <a:avLst/>
              </a:prstGeom>
              <a:solidFill>
                <a:srgbClr val="8FDAFF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1" name="Textové pole 265"/>
              <p:cNvSpPr txBox="1"/>
              <p:nvPr/>
            </p:nvSpPr>
            <p:spPr>
              <a:xfrm>
                <a:off x="120650" y="238125"/>
                <a:ext cx="1489710" cy="2895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Microcontroller</a:t>
                </a:r>
                <a:endParaRPr lang="cs-CZ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Skupina 29"/>
            <p:cNvGrpSpPr/>
            <p:nvPr/>
          </p:nvGrpSpPr>
          <p:grpSpPr>
            <a:xfrm>
              <a:off x="7647837" y="1446421"/>
              <a:ext cx="1213933" cy="823012"/>
              <a:chOff x="0" y="0"/>
              <a:chExt cx="1079500" cy="68389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1" name="Textové pole 272"/>
              <p:cNvSpPr txBox="1"/>
              <p:nvPr/>
            </p:nvSpPr>
            <p:spPr>
              <a:xfrm>
                <a:off x="0" y="0"/>
                <a:ext cx="1079500" cy="683895"/>
              </a:xfrm>
              <a:prstGeom prst="rect">
                <a:avLst/>
              </a:prstGeom>
              <a:grpFill/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32" name="Textové pole 273"/>
              <p:cNvSpPr txBox="1"/>
              <p:nvPr/>
            </p:nvSpPr>
            <p:spPr>
              <a:xfrm>
                <a:off x="30317" y="72795"/>
                <a:ext cx="1022350" cy="53149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Senzory</a:t>
                </a:r>
                <a:endParaRPr lang="cs-CZ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tlaku</a:t>
                </a:r>
                <a:endParaRPr lang="cs-CZ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1,2</a:t>
                </a:r>
                <a:endParaRPr lang="cs-CZ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5176692" y="3141368"/>
              <a:ext cx="1358870" cy="1078788"/>
              <a:chOff x="0" y="0"/>
              <a:chExt cx="1079500" cy="6838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4" name="Textové pole 272"/>
              <p:cNvSpPr txBox="1"/>
              <p:nvPr/>
            </p:nvSpPr>
            <p:spPr>
              <a:xfrm>
                <a:off x="0" y="0"/>
                <a:ext cx="1079500" cy="683895"/>
              </a:xfrm>
              <a:prstGeom prst="rect">
                <a:avLst/>
              </a:prstGeom>
              <a:grpFill/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35" name="Textové pole 273"/>
              <p:cNvSpPr txBox="1"/>
              <p:nvPr/>
            </p:nvSpPr>
            <p:spPr>
              <a:xfrm>
                <a:off x="30317" y="72795"/>
                <a:ext cx="1022350" cy="53149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Senzor</a:t>
                </a:r>
                <a:endParaRPr lang="cs-CZ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GSM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GPS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GPRS</a:t>
                </a:r>
                <a:endParaRPr lang="cs-CZ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Skupina 35"/>
            <p:cNvGrpSpPr/>
            <p:nvPr/>
          </p:nvGrpSpPr>
          <p:grpSpPr>
            <a:xfrm>
              <a:off x="2971800" y="1562214"/>
              <a:ext cx="1213933" cy="823012"/>
              <a:chOff x="0" y="0"/>
              <a:chExt cx="1079500" cy="683895"/>
            </a:xfrm>
          </p:grpSpPr>
          <p:sp>
            <p:nvSpPr>
              <p:cNvPr id="37" name="Textové pole 272"/>
              <p:cNvSpPr txBox="1"/>
              <p:nvPr/>
            </p:nvSpPr>
            <p:spPr>
              <a:xfrm>
                <a:off x="0" y="0"/>
                <a:ext cx="1079500" cy="683895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0" algn="just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38" name="Textové pole 273"/>
              <p:cNvSpPr txBox="1"/>
              <p:nvPr/>
            </p:nvSpPr>
            <p:spPr>
              <a:xfrm>
                <a:off x="30317" y="72795"/>
                <a:ext cx="1022350" cy="5314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Senzory</a:t>
                </a:r>
                <a:endParaRPr lang="cs-CZ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cs-CZ" sz="14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eploty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cs-CZ" sz="14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1,2</a:t>
                </a:r>
                <a:endParaRPr lang="cs-CZ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ové pole 251"/>
            <p:cNvSpPr txBox="1"/>
            <p:nvPr/>
          </p:nvSpPr>
          <p:spPr>
            <a:xfrm>
              <a:off x="4574356" y="665261"/>
              <a:ext cx="2563541" cy="47846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28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Primární mise</a:t>
              </a:r>
              <a:endPara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239326" y="2244807"/>
            <a:ext cx="2453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Výběr</a:t>
            </a:r>
          </a:p>
          <a:p>
            <a:pPr algn="ctr"/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cílů</a:t>
            </a:r>
          </a:p>
          <a:p>
            <a:pPr algn="ctr"/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endParaRPr lang="cs-C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2400" y="1047750"/>
            <a:ext cx="3200400" cy="699635"/>
          </a:xfrm>
        </p:spPr>
        <p:txBody>
          <a:bodyPr/>
          <a:lstStyle/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66800" y="211455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cs-CZ" sz="2400" b="1" dirty="0"/>
              <a:t>1.	Sestavení funkčního modulu </a:t>
            </a:r>
            <a:r>
              <a:rPr lang="cs-CZ" sz="2400" b="1" dirty="0" err="1"/>
              <a:t>CanSat</a:t>
            </a:r>
            <a:endParaRPr lang="cs-CZ" sz="2400" dirty="0"/>
          </a:p>
          <a:p>
            <a:pPr marL="446088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Modul bude během vzestupné a sestupné fáze letu schopen detekovat a měřit parametry okolního prostředí: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838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teplotu vzduchu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838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atmosférický tlak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Modul bude vybaven vhodným návratovým zařízením, které zajistí bezpečný návrat modulu na zem.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3352800" y="1186315"/>
            <a:ext cx="2057400" cy="699635"/>
          </a:xfrm>
          <a:prstGeom prst="rect">
            <a:avLst/>
          </a:prstGeom>
        </p:spPr>
        <p:txBody>
          <a:bodyPr vert="horz" lIns="91440" tIns="45720" rIns="91440" bIns="45720" rtlCol="0" anchor="b" upright="1">
            <a:noAutofit/>
          </a:bodyPr>
          <a:lstStyle>
            <a:lvl1pPr lvl="0" algn="r" rtl="0" eaLnBrk="1" hangingPunct="1">
              <a:lnSpc>
                <a:spcPct val="85000"/>
              </a:lnSpc>
              <a:spcBef>
                <a:spcPts val="0"/>
              </a:spcBef>
              <a:buNone/>
              <a:defRPr lang="en-US" sz="51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2400" y="1047750"/>
            <a:ext cx="3200400" cy="699635"/>
          </a:xfrm>
        </p:spPr>
        <p:txBody>
          <a:bodyPr/>
          <a:lstStyle/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14400" y="2495550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pl-PL" sz="2400" b="1" dirty="0" smtClean="0"/>
              <a:t>Přenos </a:t>
            </a:r>
            <a:r>
              <a:rPr lang="pl-PL" sz="2400" b="1" dirty="0"/>
              <a:t>dat pomocí telemetrie do pozemní </a:t>
            </a:r>
            <a:r>
              <a:rPr lang="pl-PL" sz="2400" b="1" dirty="0" smtClean="0"/>
              <a:t>stanice</a:t>
            </a:r>
          </a:p>
          <a:p>
            <a:pPr marL="446088"/>
            <a:r>
              <a:rPr lang="cs-CZ" sz="2000" i="1" dirty="0"/>
              <a:t>Modul bude, s využitím telemetrie, odesílat minimálně 1x za sekundu naměřená data do pozemní </a:t>
            </a:r>
            <a:r>
              <a:rPr lang="cs-CZ" sz="2000" i="1" dirty="0" smtClean="0"/>
              <a:t>stanice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3352800" y="1186315"/>
            <a:ext cx="2057400" cy="699635"/>
          </a:xfrm>
          <a:prstGeom prst="rect">
            <a:avLst/>
          </a:prstGeom>
        </p:spPr>
        <p:txBody>
          <a:bodyPr vert="horz" lIns="91440" tIns="45720" rIns="91440" bIns="45720" rtlCol="0" anchor="b" upright="1">
            <a:noAutofit/>
          </a:bodyPr>
          <a:lstStyle>
            <a:lvl1pPr lvl="0" algn="r" rtl="0" eaLnBrk="1" hangingPunct="1">
              <a:lnSpc>
                <a:spcPct val="85000"/>
              </a:lnSpc>
              <a:spcBef>
                <a:spcPts val="0"/>
              </a:spcBef>
              <a:buNone/>
              <a:defRPr lang="en-US" sz="51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2400" y="1047750"/>
            <a:ext cx="3200400" cy="699635"/>
          </a:xfrm>
        </p:spPr>
        <p:txBody>
          <a:bodyPr/>
          <a:lstStyle/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5800" y="2343150"/>
            <a:ext cx="83058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cs-CZ" sz="2400" b="1" dirty="0" smtClean="0"/>
              <a:t>Zpracování </a:t>
            </a:r>
            <a:r>
              <a:rPr lang="cs-CZ" sz="2400" b="1" dirty="0"/>
              <a:t>a interpretace dat získaných z </a:t>
            </a:r>
            <a:r>
              <a:rPr lang="cs-CZ" sz="2400" b="1" dirty="0" smtClean="0"/>
              <a:t>pozemní stanice</a:t>
            </a:r>
          </a:p>
          <a:p>
            <a:pPr marL="446088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Data přijatá pozemní stanicí nebo získaná ze záložní SD karty, budou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zpracována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doplněna vizualizací a v případě potřeby vhodně interpretována.</a:t>
            </a:r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3352800" y="1186315"/>
            <a:ext cx="2057400" cy="699635"/>
          </a:xfrm>
          <a:prstGeom prst="rect">
            <a:avLst/>
          </a:prstGeom>
        </p:spPr>
        <p:txBody>
          <a:bodyPr vert="horz" lIns="91440" tIns="45720" rIns="91440" bIns="45720" rtlCol="0" anchor="b" upright="1">
            <a:noAutofit/>
          </a:bodyPr>
          <a:lstStyle>
            <a:lvl1pPr lvl="0" algn="r" rtl="0" eaLnBrk="1" hangingPunct="1">
              <a:lnSpc>
                <a:spcPct val="85000"/>
              </a:lnSpc>
              <a:spcBef>
                <a:spcPts val="0"/>
              </a:spcBef>
              <a:buNone/>
              <a:defRPr lang="en-US" sz="51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2400" y="1047750"/>
            <a:ext cx="4343400" cy="699635"/>
          </a:xfrm>
        </p:spPr>
        <p:txBody>
          <a:bodyPr/>
          <a:lstStyle/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5800" y="2343150"/>
            <a:ext cx="8305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cs-CZ" sz="2400" b="1" dirty="0" smtClean="0"/>
              <a:t>1.	Telemetrie fyzikálních parametrů dráhy</a:t>
            </a:r>
          </a:p>
          <a:p>
            <a:pPr marL="446088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Po vypuštění modulu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CanSatu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z nosného zařízení bude sonda měřit, přenášet a zálohovat GPS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pozice</a:t>
            </a:r>
          </a:p>
          <a:p>
            <a:pPr marL="446088">
              <a:spcBef>
                <a:spcPts val="600"/>
              </a:spcBef>
            </a:pP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sledování pohybu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sondy jak během její letové fáze, tak i bezpečné vyhledání místa jejího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dopadu, vykreslení letové dráhy pomocí mapového podkladu)</a:t>
            </a: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038600" y="1186315"/>
            <a:ext cx="2057400" cy="699635"/>
          </a:xfrm>
          <a:prstGeom prst="rect">
            <a:avLst/>
          </a:prstGeom>
        </p:spPr>
        <p:txBody>
          <a:bodyPr vert="horz" lIns="91440" tIns="45720" rIns="91440" bIns="45720" rtlCol="0" anchor="b" upright="1">
            <a:noAutofit/>
          </a:bodyPr>
          <a:lstStyle>
            <a:lvl1pPr lvl="0" algn="r" rtl="0" eaLnBrk="1" hangingPunct="1">
              <a:lnSpc>
                <a:spcPct val="85000"/>
              </a:lnSpc>
              <a:spcBef>
                <a:spcPts val="0"/>
              </a:spcBef>
              <a:buNone/>
              <a:defRPr lang="en-US" sz="5100" b="1" i="0" cap="none" spc="15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:7:0" val="2"/>
  <p:tag name="FONTWEIGHT:1:0:0" val="2"/>
  <p:tag name="FONTWEIGHT:1:6:0" val="2"/>
  <p:tag name="FONTWEIGHT:1:4:0" val="2"/>
  <p:tag name="FONTWEIGHT:1:5:0" val="2"/>
  <p:tag name="FONTWEIGHT:4:0:0" val="2"/>
  <p:tag name="FONTWEIGHT:1:1:0" val="2"/>
  <p:tag name="FONTWEIGHT:2:0:0" val="2"/>
  <p:tag name="FONTWEIGHT:1:3:0" val="2"/>
  <p:tag name="FONTWEIGHT:1:2:0" val="2"/>
  <p:tag name="FONTWEIGHT:1:8:0" val="2"/>
  <p:tag name="FONTWEIGHT:3:0:0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7:0:0" val="2"/>
  <p:tag name="FONTWEIGHT:4:0:0" val="2"/>
  <p:tag name="FONTWEIGHT:5:0:0" val="2"/>
  <p:tag name="FONTWEIGHT:6:0:0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8:0:0" val="2"/>
  <p:tag name="FONTWEIGHT:7:0:0" val="2"/>
  <p:tag name="FONTWEIGHT:5:0:0" val="2"/>
  <p:tag name="FONTWEIGHT:6:0:0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:0:0" val="4"/>
  <p:tag name="FONTWEIGHT:3:0:0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:0:0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Vlastní 2">
      <a:dk1>
        <a:srgbClr val="000000"/>
      </a:dk1>
      <a:lt1>
        <a:sysClr val="window" lastClr="FFFFFF"/>
      </a:lt1>
      <a:dk2>
        <a:srgbClr val="5E5E5E"/>
      </a:dk2>
      <a:lt2>
        <a:srgbClr val="F0F4CF"/>
      </a:lt2>
      <a:accent1>
        <a:srgbClr val="F69200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F0F4CF"/>
      </a:folHlink>
    </a:clrScheme>
    <a:fontScheme name="Bubble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75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6EBE5208-E710-4BFB-BEB8-71CA1592E5AF}" vid="{FDC2ABDE-94F5-47E0-8862-DCB8950626AC}"/>
    </a:ext>
  </a:extLst>
</a:theme>
</file>

<file path=ppt/theme/theme2.xml><?xml version="1.0" encoding="utf-8"?>
<a:theme xmlns:a="http://schemas.openxmlformats.org/drawingml/2006/main" name="Bubbles">
  <a:themeElements>
    <a:clrScheme name="Bubbles">
      <a:dk1>
        <a:srgbClr val="000000"/>
      </a:dk1>
      <a:lt1>
        <a:srgbClr val="FFFFFF"/>
      </a:lt1>
      <a:dk2>
        <a:srgbClr val="374451"/>
      </a:dk2>
      <a:lt2>
        <a:srgbClr val="F7F7F3"/>
      </a:lt2>
      <a:accent1>
        <a:srgbClr val="FD6C6E"/>
      </a:accent1>
      <a:accent2>
        <a:srgbClr val="54CDC3"/>
      </a:accent2>
      <a:accent3>
        <a:srgbClr val="C8F26D"/>
      </a:accent3>
      <a:accent4>
        <a:srgbClr val="FB8702"/>
      </a:accent4>
      <a:accent5>
        <a:srgbClr val="EDD45C"/>
      </a:accent5>
      <a:accent6>
        <a:srgbClr val="8C597F"/>
      </a:accent6>
      <a:hlink>
        <a:srgbClr val="54CDC3"/>
      </a:hlink>
      <a:folHlink>
        <a:srgbClr val="A14F80"/>
      </a:folHlink>
    </a:clrScheme>
    <a:fontScheme name="Bubble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1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6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75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2514</TotalTime>
  <Words>949</Words>
  <Application>Microsoft Office PowerPoint</Application>
  <PresentationFormat>Předvádění na obrazovce (16:9)</PresentationFormat>
  <Paragraphs>353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Consolas</vt:lpstr>
      <vt:lpstr>Lucida Grande</vt:lpstr>
      <vt:lpstr>Source Sans Pro</vt:lpstr>
      <vt:lpstr>Times New Roman</vt:lpstr>
      <vt:lpstr>Verdana</vt:lpstr>
      <vt:lpstr>Wingdings</vt:lpstr>
      <vt:lpstr>Motiv1</vt:lpstr>
      <vt:lpstr>Prezentace aplikace PowerPoint</vt:lpstr>
      <vt:lpstr>Prezentace aplikace PowerPoint</vt:lpstr>
      <vt:lpstr>Prezentace aplikace PowerPoint</vt:lpstr>
      <vt:lpstr>NAŠE PRACOVNÍ TEMPO</vt:lpstr>
      <vt:lpstr>Prezentace aplikace PowerPoint</vt:lpstr>
      <vt:lpstr>PRIMÁRNÍ</vt:lpstr>
      <vt:lpstr>PRIMÁRNÍ</vt:lpstr>
      <vt:lpstr>PRIMÁRNÍ</vt:lpstr>
      <vt:lpstr>SEKUNDÁRNÍ</vt:lpstr>
      <vt:lpstr>POPIS TECHNICKÉHO</vt:lpstr>
      <vt:lpstr>MECHANICKÁ KONSTRUKCE</vt:lpstr>
      <vt:lpstr>MECHANICKÁ KONSTRUKCE</vt:lpstr>
      <vt:lpstr>ELEKTRONIKA</vt:lpstr>
      <vt:lpstr>Prezentace aplikace PowerPoint</vt:lpstr>
      <vt:lpstr>ELEKTRONIKA</vt:lpstr>
      <vt:lpstr>Prezentace aplikace PowerPoint</vt:lpstr>
      <vt:lpstr>SOFTWARE</vt:lpstr>
      <vt:lpstr>SOFTWARE – PLECHOVKA</vt:lpstr>
      <vt:lpstr>SOFTWARE – Pozemní stanice</vt:lpstr>
      <vt:lpstr>ANALÝZA DAT (Teplota)</vt:lpstr>
      <vt:lpstr>ANALÝZA DAT (Tlak)</vt:lpstr>
      <vt:lpstr>GPS Tracker</vt:lpstr>
      <vt:lpstr>ANALÝZA NAMĚŘENÝCH HODNOT</vt:lpstr>
      <vt:lpstr>ANALÝZA NAMĚŘENÝCH HODNOT</vt:lpstr>
      <vt:lpstr>ANALÝZA NAMĚŘENÝCH HODNOT</vt:lpstr>
      <vt:lpstr>NÁVRH A REALIZACE</vt:lpstr>
      <vt:lpstr>VÝPOČET</vt:lpstr>
      <vt:lpstr>TESTOVÁNÍ PADÁKU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Zoho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Jiri Otipka</dc:creator>
  <cp:lastModifiedBy>Jiří Otipka</cp:lastModifiedBy>
  <cp:revision>223</cp:revision>
  <dcterms:created xsi:type="dcterms:W3CDTF">2010-03-09T10:03:29Z</dcterms:created>
  <dcterms:modified xsi:type="dcterms:W3CDTF">2016-04-11T07:32:57Z</dcterms:modified>
</cp:coreProperties>
</file>